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1F6A1-71B1-491B-8D55-FF36E96CCE11}" type="datetimeFigureOut">
              <a:rPr lang="ko-KR" altLang="en-US" smtClean="0"/>
              <a:pPr/>
              <a:t>2015-03-11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1CECA-5747-4344-97E3-265898FEEE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AD645-F5BD-4D5C-AE7B-5633C2C9B6FD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D3597-49D7-4053-A91A-6EFAE93FFC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F3A58-7BFE-42A1-80B1-56FF18DA8A11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F6D20-F8B5-4B58-BEDE-B0F8DCBB05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79946-4C8A-442F-9BC7-F6E4048EBF49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31C0E-4CAA-4D52-A4D0-B98605788EB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DA762-280C-465A-82EE-49577D5148FA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5C299-EA92-45E3-BDD0-F9ECB4BD0C3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0520B-642D-4C1C-8E69-13F06AF27B17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8526A-3D3B-4E1C-8705-CCCEB60217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A3A8F-90C9-45CC-9692-0D7BEBC55F8B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CAA06-3F90-4366-8636-4D058AE4D0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C0605-C0BB-4045-9DBF-9EC2454ABD52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1DBDD-31BE-45F3-9FDA-B65BD2BC679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1496A-F411-4E0B-84F5-985F476B4073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3EF3-1A05-4F53-BC09-2AC4604D6A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2612D-9B0E-404A-B5CA-00B9DDDE97C2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AC309-769E-4EBF-BB88-558D84603D1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E1E2F-2BA4-48AC-B63A-D4B64E254CA8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94361-54D5-4039-8FEE-9D3AD054AB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40DBA-302C-4424-9582-56446BD5C71C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63C6D-8F16-4C1A-BE66-C22DA1434F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862222-6191-43DF-830A-BEAC01A92F0F}" type="datetimeFigureOut">
              <a:rPr lang="ko-KR" altLang="en-US"/>
              <a:pPr>
                <a:defRPr/>
              </a:pPr>
              <a:t>2015-03-11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918AB7-15E1-416A-A0A3-4DC89D0228C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err="1" smtClean="0"/>
              <a:t>혼주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짧은머리</a:t>
            </a:r>
            <a:r>
              <a:rPr lang="ko-KR" altLang="en-US" dirty="0" smtClean="0"/>
              <a:t> 중간 업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뒷머리가 묶이는 정도의 단발머리를 웨이브를 이용한 중간 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레이어된</a:t>
            </a:r>
            <a:r>
              <a:rPr lang="ko-KR" altLang="en-US" dirty="0" smtClean="0"/>
              <a:t> 중간길이 가발</a:t>
            </a:r>
            <a:r>
              <a:rPr lang="en-US" altLang="ko-KR" dirty="0" smtClean="0"/>
              <a:t>.</a:t>
            </a:r>
            <a:r>
              <a:rPr lang="ko-KR" altLang="en-US" dirty="0" smtClean="0"/>
              <a:t>볼륨 </a:t>
            </a:r>
            <a:r>
              <a:rPr lang="ko-KR" altLang="en-US" dirty="0" err="1" smtClean="0"/>
              <a:t>매직기</a:t>
            </a:r>
            <a:r>
              <a:rPr lang="en-US" altLang="ko-KR" dirty="0" smtClean="0"/>
              <a:t>.</a:t>
            </a:r>
            <a:r>
              <a:rPr lang="ko-KR" altLang="en-US" dirty="0" smtClean="0"/>
              <a:t>업 도구 일체</a:t>
            </a:r>
            <a:endParaRPr lang="ko-KR" altLang="en-US" dirty="0"/>
          </a:p>
        </p:txBody>
      </p:sp>
      <p:pic>
        <p:nvPicPr>
          <p:cNvPr id="7" name="내용 개체 틀 6" descr="20140402_2013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28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2.혼주(짧은머리 중간 업)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.</dc:creator>
  <cp:lastModifiedBy>beginner</cp:lastModifiedBy>
  <cp:revision>92</cp:revision>
  <dcterms:created xsi:type="dcterms:W3CDTF">2012-10-11T04:59:43Z</dcterms:created>
  <dcterms:modified xsi:type="dcterms:W3CDTF">2015-03-11T08:57:11Z</dcterms:modified>
</cp:coreProperties>
</file>