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CDCE-83B6-4A9A-8ED4-8C32DF8D05B4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FE97-BE5D-4069-8EED-C9D5ACDB86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FD77-7312-42FA-BD42-88EE1DE7C4CC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5EF6-C4AE-40D1-A333-597EF56EC8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6F42-940E-4BCC-B569-693BFBF058F0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E132-2ACC-4979-A4F4-794E3FB8A1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8C77-481C-411A-903D-5141E50B77B7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DE62-DFCD-4E0A-A0E8-5648EF3619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0BB1-80EF-4793-8084-2A53641B6DDB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4962-5F43-4F4D-A262-54E68AA523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4420-3165-4303-8164-30BE3A6075DD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68CB-AB03-4DAA-BC4F-38818C695F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1C16-D021-42E8-A847-28586A375C43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E50B-470F-42F7-97E2-7E0955F0AC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E218-2D1E-497D-89C5-2B53CD10536E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CE3A-5041-4B59-ACBF-897A04E034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8609-24E6-4778-8AB3-7FF5116779BB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AFBA-3995-491C-B6A6-ADD466037A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2EA5-01C5-4508-8ABE-268A04AE0828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1423-7643-47DD-80B3-9E424D957C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A955-8531-435E-B954-A0B3CB6FD91A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97D3-A554-45DD-8B3D-362E2C2163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82B45-B948-4A4B-80DB-93A4724FEF55}" type="datetimeFigureOut">
              <a:rPr lang="ko-KR" altLang="en-US"/>
              <a:pPr>
                <a:defRPr/>
              </a:pPr>
              <a:t>2012-03-08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CFD3F8-3B4A-4C98-8325-8DB1C102DC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ctrTitle"/>
          </p:nvPr>
        </p:nvSpPr>
        <p:spPr>
          <a:xfrm>
            <a:off x="1619672" y="260649"/>
            <a:ext cx="5976664" cy="792087"/>
          </a:xfrm>
        </p:spPr>
        <p:txBody>
          <a:bodyPr/>
          <a:lstStyle/>
          <a:p>
            <a:r>
              <a:rPr lang="en-US" altLang="ko-KR" dirty="0" smtClean="0">
                <a:latin typeface="Century Gothic" pitchFamily="34" charset="0"/>
              </a:rPr>
              <a:t>Bob &amp; Variation</a:t>
            </a:r>
            <a:endParaRPr lang="ko-KR" altLang="en-US" dirty="0" smtClean="0">
              <a:latin typeface="Century Gothic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/>
          </a:p>
        </p:txBody>
      </p:sp>
      <p:pic>
        <p:nvPicPr>
          <p:cNvPr id="6" name="그림 5" descr="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206193" cy="4613912"/>
          </a:xfrm>
          <a:prstGeom prst="rect">
            <a:avLst/>
          </a:prstGeom>
        </p:spPr>
      </p:pic>
      <p:pic>
        <p:nvPicPr>
          <p:cNvPr id="8" name="그림 7" descr="무제-5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248980"/>
            <a:ext cx="4680520" cy="327636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635896" y="1916832"/>
            <a:ext cx="4645024" cy="1415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강의주제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-</a:t>
            </a:r>
            <a:r>
              <a:rPr lang="ko-KR" altLang="en-US" sz="1400" dirty="0" err="1" smtClean="0">
                <a:latin typeface="새굴림" pitchFamily="18" charset="-127"/>
                <a:ea typeface="새굴림" pitchFamily="18" charset="-127"/>
              </a:rPr>
              <a:t>보브에</a:t>
            </a:r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대한 변화성에 대한 이해와 </a:t>
            </a:r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실기</a:t>
            </a:r>
            <a:endParaRPr lang="en-US" altLang="ko-KR" sz="1400" dirty="0" smtClean="0">
              <a:latin typeface="새굴림" pitchFamily="18" charset="-127"/>
              <a:ea typeface="새굴림" pitchFamily="18" charset="-127"/>
            </a:endParaRPr>
          </a:p>
          <a:p>
            <a:endParaRPr lang="en-US" altLang="ko-KR" sz="1400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담당강사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-</a:t>
            </a:r>
            <a:r>
              <a:rPr lang="en-US" altLang="ko-KR" sz="1400" dirty="0" err="1" smtClean="0">
                <a:latin typeface="새굴림" pitchFamily="18" charset="-127"/>
                <a:ea typeface="새굴림" pitchFamily="18" charset="-127"/>
              </a:rPr>
              <a:t>Askada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(</a:t>
            </a:r>
            <a:r>
              <a:rPr lang="ko-KR" altLang="en-US" sz="1400" dirty="0" err="1" smtClean="0">
                <a:latin typeface="새굴림" pitchFamily="18" charset="-127"/>
                <a:ea typeface="새굴림" pitchFamily="18" charset="-127"/>
              </a:rPr>
              <a:t>아스카다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)</a:t>
            </a:r>
          </a:p>
          <a:p>
            <a:endParaRPr lang="en-US" altLang="ko-KR" sz="1400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수업준비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(</a:t>
            </a:r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컷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,</a:t>
            </a:r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도구일체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,</a:t>
            </a:r>
            <a:r>
              <a:rPr lang="ko-KR" altLang="en-US" sz="1400" dirty="0" err="1" smtClean="0">
                <a:latin typeface="새굴림" pitchFamily="18" charset="-127"/>
                <a:ea typeface="새굴림" pitchFamily="18" charset="-127"/>
              </a:rPr>
              <a:t>통가발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1</a:t>
            </a:r>
            <a:r>
              <a:rPr lang="ko-KR" altLang="en-US" sz="1400" dirty="0" smtClean="0">
                <a:latin typeface="새굴림" pitchFamily="18" charset="-127"/>
                <a:ea typeface="새굴림" pitchFamily="18" charset="-127"/>
              </a:rPr>
              <a:t>개 </a:t>
            </a:r>
            <a:r>
              <a:rPr lang="en-US" altLang="ko-KR" sz="1400" dirty="0" smtClean="0">
                <a:latin typeface="새굴림" pitchFamily="18" charset="-127"/>
                <a:ea typeface="새굴림" pitchFamily="18" charset="-127"/>
              </a:rPr>
              <a:t>,</a:t>
            </a:r>
            <a:r>
              <a:rPr lang="ko-KR" altLang="en-US" sz="1400" dirty="0" err="1" smtClean="0">
                <a:latin typeface="새굴림" pitchFamily="18" charset="-127"/>
                <a:ea typeface="새굴림" pitchFamily="18" charset="-127"/>
              </a:rPr>
              <a:t>드라이롤</a:t>
            </a:r>
            <a:endParaRPr lang="en-US" altLang="ko-KR" sz="1400" dirty="0" smtClean="0">
              <a:latin typeface="새굴림" pitchFamily="18" charset="-127"/>
              <a:ea typeface="새굴림" pitchFamily="18" charset="-127"/>
            </a:endParaRPr>
          </a:p>
          <a:p>
            <a:endParaRPr lang="en-US" altLang="ko-KR" sz="1600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2627784" y="980728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새굴림" pitchFamily="18" charset="-127"/>
                <a:ea typeface="새굴림" pitchFamily="18" charset="-127"/>
              </a:rPr>
              <a:t>강의대상</a:t>
            </a:r>
            <a:r>
              <a:rPr lang="en-US" altLang="ko-KR" dirty="0" smtClean="0">
                <a:latin typeface="새굴림" pitchFamily="18" charset="-127"/>
                <a:ea typeface="새굴림" pitchFamily="18" charset="-127"/>
              </a:rPr>
              <a:t>(S-Class)</a:t>
            </a:r>
            <a:r>
              <a:rPr lang="ko-KR" altLang="en-US" dirty="0" smtClean="0">
                <a:latin typeface="새굴림" pitchFamily="18" charset="-127"/>
                <a:ea typeface="새굴림" pitchFamily="18" charset="-127"/>
              </a:rPr>
              <a:t>수석디자이너</a:t>
            </a:r>
            <a:endParaRPr lang="en-US" altLang="ko-KR" dirty="0" smtClean="0">
              <a:latin typeface="새굴림" pitchFamily="18" charset="-127"/>
              <a:ea typeface="새굴림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</Words>
  <Application>Microsoft Office PowerPoint</Application>
  <PresentationFormat>화면 슬라이드 쇼(4:3)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Bob &amp; Variation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Askada</dc:creator>
  <cp:lastModifiedBy>user</cp:lastModifiedBy>
  <cp:revision>7</cp:revision>
  <dcterms:created xsi:type="dcterms:W3CDTF">2012-02-08T13:54:21Z</dcterms:created>
  <dcterms:modified xsi:type="dcterms:W3CDTF">2012-03-08T01:40:02Z</dcterms:modified>
</cp:coreProperties>
</file>