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6" r:id="rId2"/>
    <p:sldId id="260" r:id="rId3"/>
    <p:sldId id="414" r:id="rId4"/>
    <p:sldId id="276" r:id="rId5"/>
    <p:sldId id="363" r:id="rId6"/>
    <p:sldId id="415" r:id="rId7"/>
    <p:sldId id="413" r:id="rId8"/>
    <p:sldId id="406" r:id="rId9"/>
    <p:sldId id="402" r:id="rId10"/>
    <p:sldId id="409" r:id="rId11"/>
  </p:sldIdLst>
  <p:sldSz cx="9144000" cy="5143500" type="screen16x9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09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pos="1156" userDrawn="1">
          <p15:clr>
            <a:srgbClr val="A4A3A4"/>
          </p15:clr>
        </p15:guide>
        <p15:guide id="5" orient="horz" pos="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ECC"/>
    <a:srgbClr val="6E5F54"/>
    <a:srgbClr val="DA5B24"/>
    <a:srgbClr val="8496B0"/>
    <a:srgbClr val="6EA2C7"/>
    <a:srgbClr val="EC886F"/>
    <a:srgbClr val="E966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4660"/>
  </p:normalViewPr>
  <p:slideViewPr>
    <p:cSldViewPr>
      <p:cViewPr>
        <p:scale>
          <a:sx n="66" d="100"/>
          <a:sy n="66" d="100"/>
        </p:scale>
        <p:origin x="-498" y="-924"/>
      </p:cViewPr>
      <p:guideLst>
        <p:guide orient="horz" pos="2935"/>
        <p:guide orient="horz" pos="3208"/>
        <p:guide pos="2880"/>
        <p:guide pos="5602"/>
        <p:guide pos="5193"/>
        <p:guide pos="53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4ED81-2213-4D9E-8DBF-D87ED83461E4}" type="datetimeFigureOut">
              <a:rPr lang="ko-KR" altLang="en-US" smtClean="0"/>
              <a:t>2021-11-04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4C308-4CD3-438D-A3A7-CC04D6E475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3989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0410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787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81494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4C308-4CD3-438D-A3A7-CC04D6E47505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315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1839894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428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4729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2544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4803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267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1785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="" xmlns:a16="http://schemas.microsoft.com/office/drawing/2014/main" id="{62C5C816-676B-40BE-AFC6-D52115F2510D}"/>
              </a:ext>
            </a:extLst>
          </p:cNvPr>
          <p:cNvSpPr/>
          <p:nvPr userDrawn="1"/>
        </p:nvSpPr>
        <p:spPr>
          <a:xfrm>
            <a:off x="251520" y="0"/>
            <a:ext cx="1584176" cy="152700"/>
          </a:xfrm>
          <a:prstGeom prst="rect">
            <a:avLst/>
          </a:prstGeom>
          <a:solidFill>
            <a:srgbClr val="8496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" name="직선 연결선 3"/>
          <p:cNvCxnSpPr/>
          <p:nvPr userDrawn="1"/>
        </p:nvCxnSpPr>
        <p:spPr>
          <a:xfrm>
            <a:off x="8892480" y="0"/>
            <a:ext cx="0" cy="843558"/>
          </a:xfrm>
          <a:prstGeom prst="line">
            <a:avLst/>
          </a:prstGeom>
          <a:ln w="12700">
            <a:solidFill>
              <a:srgbClr val="8496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8892480" y="1563638"/>
            <a:ext cx="1779" cy="357986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바닥글 개체 틀 3"/>
          <p:cNvSpPr>
            <a:spLocks noGrp="1"/>
          </p:cNvSpPr>
          <p:nvPr>
            <p:ph type="ftr" sz="quarter" idx="11"/>
          </p:nvPr>
        </p:nvSpPr>
        <p:spPr>
          <a:xfrm rot="5400000">
            <a:off x="8496436" y="1095586"/>
            <a:ext cx="720081" cy="216024"/>
          </a:xfrm>
          <a:prstGeom prst="rect">
            <a:avLst/>
          </a:prstGeom>
        </p:spPr>
        <p:txBody>
          <a:bodyPr/>
          <a:lstStyle>
            <a:lvl1pPr algn="ctr">
              <a:defRPr sz="1000"/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7774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504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2423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457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3935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/>
          <a:p>
            <a:fld id="{84545939-D9E8-45C3-B9FE-2DBE62B7BFDD}" type="datetimeFigureOut">
              <a:rPr lang="ko-KR" altLang="en-US" smtClean="0"/>
              <a:t>2021-11-04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91409-43FB-42FD-BCDE-41861E1ADC45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060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388424" y="4731990"/>
            <a:ext cx="514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91409-43FB-42FD-BCDE-41861E1ADC4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1026" name="Picture 2" descr="\\psc-nas\share\교육부\기타파일\박승철로고\아카데미 로고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272" y="4803998"/>
            <a:ext cx="1220800" cy="3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2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781" r:id="rId14"/>
    <p:sldLayoutId id="2147483770" r:id="rId15"/>
    <p:sldLayoutId id="2147483771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58782" y="537629"/>
            <a:ext cx="6745200" cy="1026009"/>
          </a:xfrm>
          <a:ln w="28575"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en-US" altLang="ko-KR" sz="3600" dirty="0" smtClean="0"/>
              <a:t>(</a:t>
            </a:r>
            <a:r>
              <a:rPr lang="ko-KR" altLang="en-US" sz="3600" dirty="0" smtClean="0"/>
              <a:t>매장명</a:t>
            </a:r>
            <a:r>
              <a:rPr lang="en-US" altLang="ko-KR" sz="3600" dirty="0" smtClean="0"/>
              <a:t>)</a:t>
            </a:r>
            <a:r>
              <a:rPr lang="en-US" altLang="ko-KR" sz="2700" dirty="0"/>
              <a:t/>
            </a:r>
            <a:br>
              <a:rPr lang="en-US" altLang="ko-KR" sz="2700" dirty="0"/>
            </a:br>
            <a:r>
              <a:rPr lang="en-US" altLang="ko-KR" sz="3600" dirty="0"/>
              <a:t> </a:t>
            </a:r>
            <a:r>
              <a:rPr lang="en-US" altLang="ko-KR" sz="3600" dirty="0" smtClean="0"/>
              <a:t>(</a:t>
            </a:r>
            <a:r>
              <a:rPr lang="ko-KR" altLang="en-US" sz="3600" dirty="0" smtClean="0"/>
              <a:t>이름</a:t>
            </a:r>
            <a:r>
              <a:rPr lang="en-US" altLang="ko-KR" sz="3600" dirty="0"/>
              <a:t>)</a:t>
            </a:r>
            <a:endParaRPr lang="ko-KR" altLang="en-US" sz="4000" dirty="0"/>
          </a:p>
        </p:txBody>
      </p:sp>
      <p:grpSp>
        <p:nvGrpSpPr>
          <p:cNvPr id="3" name="그룹 2"/>
          <p:cNvGrpSpPr/>
          <p:nvPr/>
        </p:nvGrpSpPr>
        <p:grpSpPr>
          <a:xfrm>
            <a:off x="665560" y="537630"/>
            <a:ext cx="162024" cy="1026008"/>
            <a:chOff x="611560" y="411510"/>
            <a:chExt cx="144000" cy="1368000"/>
          </a:xfrm>
        </p:grpSpPr>
        <p:sp>
          <p:nvSpPr>
            <p:cNvPr id="11" name="직사각형 10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681510"/>
              <a:ext cx="684000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6200000">
              <a:off x="341560" y="1365510"/>
              <a:ext cx="684000" cy="144000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  <p:pic>
        <p:nvPicPr>
          <p:cNvPr id="13" name="Picture 4" descr="Scissors and com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525" y="437195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hairstylis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0" y="4354513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 smtClean="0"/>
              <a:t>작품 도안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74799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034120" y="1751871"/>
            <a:ext cx="1722995" cy="2548071"/>
            <a:chOff x="2335107" y="186233"/>
            <a:chExt cx="4277523" cy="6325864"/>
          </a:xfrm>
        </p:grpSpPr>
        <p:grpSp>
          <p:nvGrpSpPr>
            <p:cNvPr id="3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16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" name="자유형 3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 5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 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 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3122926" y="1751871"/>
            <a:ext cx="1384469" cy="2548071"/>
            <a:chOff x="2926430" y="596898"/>
            <a:chExt cx="3132672" cy="5765583"/>
          </a:xfrm>
        </p:grpSpPr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xmlns="" id="{532CBCAD-5957-497B-BFC2-6853831F78A3}"/>
                </a:ext>
              </a:extLst>
            </p:cNvPr>
            <p:cNvSpPr/>
            <p:nvPr/>
          </p:nvSpPr>
          <p:spPr>
            <a:xfrm>
              <a:off x="3020052" y="2814992"/>
              <a:ext cx="2914792" cy="1585015"/>
            </a:xfrm>
            <a:custGeom>
              <a:avLst/>
              <a:gdLst>
                <a:gd name="connsiteX0" fmla="*/ 0 w 1207294"/>
                <a:gd name="connsiteY0" fmla="*/ 123825 h 699497"/>
                <a:gd name="connsiteX1" fmla="*/ 200025 w 1207294"/>
                <a:gd name="connsiteY1" fmla="*/ 633413 h 699497"/>
                <a:gd name="connsiteX2" fmla="*/ 907256 w 1207294"/>
                <a:gd name="connsiteY2" fmla="*/ 623888 h 699497"/>
                <a:gd name="connsiteX3" fmla="*/ 1207294 w 1207294"/>
                <a:gd name="connsiteY3" fmla="*/ 0 h 699497"/>
                <a:gd name="connsiteX0" fmla="*/ 0 w 1233487"/>
                <a:gd name="connsiteY0" fmla="*/ 26194 h 705673"/>
                <a:gd name="connsiteX1" fmla="*/ 226218 w 1233487"/>
                <a:gd name="connsiteY1" fmla="*/ 633413 h 705673"/>
                <a:gd name="connsiteX2" fmla="*/ 933449 w 1233487"/>
                <a:gd name="connsiteY2" fmla="*/ 623888 h 705673"/>
                <a:gd name="connsiteX3" fmla="*/ 1233487 w 1233487"/>
                <a:gd name="connsiteY3" fmla="*/ 0 h 705673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7164"/>
                <a:gd name="connsiteX1" fmla="*/ 226218 w 1228725"/>
                <a:gd name="connsiteY1" fmla="*/ 611982 h 707164"/>
                <a:gd name="connsiteX2" fmla="*/ 933449 w 1228725"/>
                <a:gd name="connsiteY2" fmla="*/ 602457 h 707164"/>
                <a:gd name="connsiteX3" fmla="*/ 1228725 w 1228725"/>
                <a:gd name="connsiteY3" fmla="*/ 0 h 707164"/>
                <a:gd name="connsiteX0" fmla="*/ 0 w 1228725"/>
                <a:gd name="connsiteY0" fmla="*/ 4763 h 682953"/>
                <a:gd name="connsiteX1" fmla="*/ 226218 w 1228725"/>
                <a:gd name="connsiteY1" fmla="*/ 611982 h 682953"/>
                <a:gd name="connsiteX2" fmla="*/ 933449 w 1228725"/>
                <a:gd name="connsiteY2" fmla="*/ 602457 h 682953"/>
                <a:gd name="connsiteX3" fmla="*/ 1228725 w 1228725"/>
                <a:gd name="connsiteY3" fmla="*/ 0 h 682953"/>
                <a:gd name="connsiteX0" fmla="*/ 0 w 1228725"/>
                <a:gd name="connsiteY0" fmla="*/ 4763 h 704179"/>
                <a:gd name="connsiteX1" fmla="*/ 226218 w 1228725"/>
                <a:gd name="connsiteY1" fmla="*/ 611982 h 704179"/>
                <a:gd name="connsiteX2" fmla="*/ 933449 w 1228725"/>
                <a:gd name="connsiteY2" fmla="*/ 602457 h 704179"/>
                <a:gd name="connsiteX3" fmla="*/ 1228725 w 1228725"/>
                <a:gd name="connsiteY3" fmla="*/ 0 h 704179"/>
                <a:gd name="connsiteX0" fmla="*/ 0 w 1228725"/>
                <a:gd name="connsiteY0" fmla="*/ 4763 h 666335"/>
                <a:gd name="connsiteX1" fmla="*/ 226218 w 1228725"/>
                <a:gd name="connsiteY1" fmla="*/ 611982 h 666335"/>
                <a:gd name="connsiteX2" fmla="*/ 933449 w 1228725"/>
                <a:gd name="connsiteY2" fmla="*/ 602457 h 666335"/>
                <a:gd name="connsiteX3" fmla="*/ 1228725 w 1228725"/>
                <a:gd name="connsiteY3" fmla="*/ 0 h 666335"/>
                <a:gd name="connsiteX0" fmla="*/ 0 w 1228725"/>
                <a:gd name="connsiteY0" fmla="*/ 4763 h 673920"/>
                <a:gd name="connsiteX1" fmla="*/ 226218 w 1228725"/>
                <a:gd name="connsiteY1" fmla="*/ 611982 h 673920"/>
                <a:gd name="connsiteX2" fmla="*/ 933449 w 1228725"/>
                <a:gd name="connsiteY2" fmla="*/ 602457 h 673920"/>
                <a:gd name="connsiteX3" fmla="*/ 1228725 w 1228725"/>
                <a:gd name="connsiteY3" fmla="*/ 0 h 673920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62406"/>
                <a:gd name="connsiteX1" fmla="*/ 226218 w 1228725"/>
                <a:gd name="connsiteY1" fmla="*/ 611982 h 662406"/>
                <a:gd name="connsiteX2" fmla="*/ 933449 w 1228725"/>
                <a:gd name="connsiteY2" fmla="*/ 602457 h 662406"/>
                <a:gd name="connsiteX3" fmla="*/ 1228725 w 1228725"/>
                <a:gd name="connsiteY3" fmla="*/ 0 h 662406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33449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50118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7487"/>
                <a:gd name="connsiteX1" fmla="*/ 226218 w 1228725"/>
                <a:gd name="connsiteY1" fmla="*/ 611982 h 657487"/>
                <a:gd name="connsiteX2" fmla="*/ 942974 w 1228725"/>
                <a:gd name="connsiteY2" fmla="*/ 602457 h 657487"/>
                <a:gd name="connsiteX3" fmla="*/ 1228725 w 1228725"/>
                <a:gd name="connsiteY3" fmla="*/ 0 h 65748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5547"/>
                <a:gd name="connsiteX1" fmla="*/ 226218 w 1228725"/>
                <a:gd name="connsiteY1" fmla="*/ 611982 h 655547"/>
                <a:gd name="connsiteX2" fmla="*/ 942974 w 1228725"/>
                <a:gd name="connsiteY2" fmla="*/ 602457 h 655547"/>
                <a:gd name="connsiteX3" fmla="*/ 1228725 w 1228725"/>
                <a:gd name="connsiteY3" fmla="*/ 0 h 655547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7180"/>
                <a:gd name="connsiteX1" fmla="*/ 226218 w 1228725"/>
                <a:gd name="connsiteY1" fmla="*/ 611982 h 657180"/>
                <a:gd name="connsiteX2" fmla="*/ 942974 w 1228725"/>
                <a:gd name="connsiteY2" fmla="*/ 602457 h 657180"/>
                <a:gd name="connsiteX3" fmla="*/ 1228725 w 1228725"/>
                <a:gd name="connsiteY3" fmla="*/ 0 h 657180"/>
                <a:gd name="connsiteX0" fmla="*/ 0 w 1228725"/>
                <a:gd name="connsiteY0" fmla="*/ 4763 h 653424"/>
                <a:gd name="connsiteX1" fmla="*/ 226218 w 1228725"/>
                <a:gd name="connsiteY1" fmla="*/ 611982 h 653424"/>
                <a:gd name="connsiteX2" fmla="*/ 942974 w 1228725"/>
                <a:gd name="connsiteY2" fmla="*/ 602457 h 653424"/>
                <a:gd name="connsiteX3" fmla="*/ 1228725 w 1228725"/>
                <a:gd name="connsiteY3" fmla="*/ 0 h 653424"/>
                <a:gd name="connsiteX0" fmla="*/ 0 w 1228725"/>
                <a:gd name="connsiteY0" fmla="*/ 4763 h 654700"/>
                <a:gd name="connsiteX1" fmla="*/ 226218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4700"/>
                <a:gd name="connsiteX1" fmla="*/ 228600 w 1228725"/>
                <a:gd name="connsiteY1" fmla="*/ 611982 h 654700"/>
                <a:gd name="connsiteX2" fmla="*/ 952499 w 1228725"/>
                <a:gd name="connsiteY2" fmla="*/ 604838 h 654700"/>
                <a:gd name="connsiteX3" fmla="*/ 1228725 w 1228725"/>
                <a:gd name="connsiteY3" fmla="*/ 0 h 654700"/>
                <a:gd name="connsiteX0" fmla="*/ 0 w 1228725"/>
                <a:gd name="connsiteY0" fmla="*/ 4763 h 656009"/>
                <a:gd name="connsiteX1" fmla="*/ 228600 w 1228725"/>
                <a:gd name="connsiteY1" fmla="*/ 611982 h 656009"/>
                <a:gd name="connsiteX2" fmla="*/ 957261 w 1228725"/>
                <a:gd name="connsiteY2" fmla="*/ 607219 h 656009"/>
                <a:gd name="connsiteX3" fmla="*/ 1228725 w 1228725"/>
                <a:gd name="connsiteY3" fmla="*/ 0 h 656009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7261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4763 h 653171"/>
                <a:gd name="connsiteX1" fmla="*/ 228600 w 1228725"/>
                <a:gd name="connsiteY1" fmla="*/ 611982 h 653171"/>
                <a:gd name="connsiteX2" fmla="*/ 954880 w 1228725"/>
                <a:gd name="connsiteY2" fmla="*/ 607219 h 653171"/>
                <a:gd name="connsiteX3" fmla="*/ 1228725 w 1228725"/>
                <a:gd name="connsiteY3" fmla="*/ 0 h 653171"/>
                <a:gd name="connsiteX0" fmla="*/ 0 w 1228725"/>
                <a:gd name="connsiteY0" fmla="*/ 7144 h 655552"/>
                <a:gd name="connsiteX1" fmla="*/ 228600 w 1228725"/>
                <a:gd name="connsiteY1" fmla="*/ 614363 h 655552"/>
                <a:gd name="connsiteX2" fmla="*/ 954880 w 1228725"/>
                <a:gd name="connsiteY2" fmla="*/ 609600 h 655552"/>
                <a:gd name="connsiteX3" fmla="*/ 1228725 w 1228725"/>
                <a:gd name="connsiteY3" fmla="*/ 0 h 655552"/>
                <a:gd name="connsiteX0" fmla="*/ 0 w 1243013"/>
                <a:gd name="connsiteY0" fmla="*/ 50006 h 698414"/>
                <a:gd name="connsiteX1" fmla="*/ 228600 w 1243013"/>
                <a:gd name="connsiteY1" fmla="*/ 657225 h 698414"/>
                <a:gd name="connsiteX2" fmla="*/ 954880 w 1243013"/>
                <a:gd name="connsiteY2" fmla="*/ 652462 h 698414"/>
                <a:gd name="connsiteX3" fmla="*/ 1243013 w 1243013"/>
                <a:gd name="connsiteY3" fmla="*/ 0 h 698414"/>
                <a:gd name="connsiteX0" fmla="*/ 0 w 1254919"/>
                <a:gd name="connsiteY0" fmla="*/ 0 h 700795"/>
                <a:gd name="connsiteX1" fmla="*/ 240506 w 1254919"/>
                <a:gd name="connsiteY1" fmla="*/ 659606 h 700795"/>
                <a:gd name="connsiteX2" fmla="*/ 966786 w 1254919"/>
                <a:gd name="connsiteY2" fmla="*/ 654843 h 700795"/>
                <a:gd name="connsiteX3" fmla="*/ 1254919 w 1254919"/>
                <a:gd name="connsiteY3" fmla="*/ 2381 h 700795"/>
                <a:gd name="connsiteX0" fmla="*/ 0 w 1255970"/>
                <a:gd name="connsiteY0" fmla="*/ 0 h 703949"/>
                <a:gd name="connsiteX1" fmla="*/ 241557 w 1255970"/>
                <a:gd name="connsiteY1" fmla="*/ 662760 h 703949"/>
                <a:gd name="connsiteX2" fmla="*/ 967837 w 1255970"/>
                <a:gd name="connsiteY2" fmla="*/ 657997 h 703949"/>
                <a:gd name="connsiteX3" fmla="*/ 1255970 w 1255970"/>
                <a:gd name="connsiteY3" fmla="*/ 5535 h 703949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8209"/>
                <a:gd name="connsiteY0" fmla="*/ 1473 h 698414"/>
                <a:gd name="connsiteX1" fmla="*/ 273796 w 1288209"/>
                <a:gd name="connsiteY1" fmla="*/ 657225 h 698414"/>
                <a:gd name="connsiteX2" fmla="*/ 1000076 w 1288209"/>
                <a:gd name="connsiteY2" fmla="*/ 652462 h 698414"/>
                <a:gd name="connsiteX3" fmla="*/ 1288209 w 1288209"/>
                <a:gd name="connsiteY3" fmla="*/ 0 h 698414"/>
                <a:gd name="connsiteX0" fmla="*/ 0 w 1286807"/>
                <a:gd name="connsiteY0" fmla="*/ 0 h 699744"/>
                <a:gd name="connsiteX1" fmla="*/ 272394 w 1286807"/>
                <a:gd name="connsiteY1" fmla="*/ 658555 h 699744"/>
                <a:gd name="connsiteX2" fmla="*/ 998674 w 1286807"/>
                <a:gd name="connsiteY2" fmla="*/ 653792 h 699744"/>
                <a:gd name="connsiteX3" fmla="*/ 1286807 w 1286807"/>
                <a:gd name="connsiteY3" fmla="*/ 1330 h 699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6807" h="699744">
                  <a:moveTo>
                    <a:pt x="0" y="0"/>
                  </a:moveTo>
                  <a:cubicBezTo>
                    <a:pt x="73163" y="179920"/>
                    <a:pt x="200163" y="463689"/>
                    <a:pt x="272394" y="658555"/>
                  </a:cubicBezTo>
                  <a:cubicBezTo>
                    <a:pt x="354151" y="705783"/>
                    <a:pt x="900646" y="722451"/>
                    <a:pt x="998674" y="653792"/>
                  </a:cubicBezTo>
                  <a:cubicBezTo>
                    <a:pt x="1099084" y="463689"/>
                    <a:pt x="1180247" y="253344"/>
                    <a:pt x="1286807" y="133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2926430" y="596898"/>
              <a:ext cx="3132672" cy="2219326"/>
            </a:xfrm>
            <a:custGeom>
              <a:avLst/>
              <a:gdLst>
                <a:gd name="connsiteX0" fmla="*/ 0 w 2851150"/>
                <a:gd name="connsiteY0" fmla="*/ 2203456 h 2222506"/>
                <a:gd name="connsiteX1" fmla="*/ 1435100 w 2851150"/>
                <a:gd name="connsiteY1" fmla="*/ 6 h 2222506"/>
                <a:gd name="connsiteX2" fmla="*/ 2851150 w 2851150"/>
                <a:gd name="connsiteY2" fmla="*/ 2222506 h 2222506"/>
                <a:gd name="connsiteX0" fmla="*/ 0 w 2973076"/>
                <a:gd name="connsiteY0" fmla="*/ 2203456 h 2222506"/>
                <a:gd name="connsiteX1" fmla="*/ 1435100 w 2973076"/>
                <a:gd name="connsiteY1" fmla="*/ 6 h 2222506"/>
                <a:gd name="connsiteX2" fmla="*/ 2851150 w 2973076"/>
                <a:gd name="connsiteY2" fmla="*/ 2222506 h 2222506"/>
                <a:gd name="connsiteX0" fmla="*/ 94320 w 3067396"/>
                <a:gd name="connsiteY0" fmla="*/ 2203465 h 2222515"/>
                <a:gd name="connsiteX1" fmla="*/ 1529420 w 3067396"/>
                <a:gd name="connsiteY1" fmla="*/ 15 h 2222515"/>
                <a:gd name="connsiteX2" fmla="*/ 2945470 w 3067396"/>
                <a:gd name="connsiteY2" fmla="*/ 2222515 h 2222515"/>
                <a:gd name="connsiteX0" fmla="*/ 102462 w 3085240"/>
                <a:gd name="connsiteY0" fmla="*/ 2203465 h 2222515"/>
                <a:gd name="connsiteX1" fmla="*/ 1537562 w 3085240"/>
                <a:gd name="connsiteY1" fmla="*/ 15 h 2222515"/>
                <a:gd name="connsiteX2" fmla="*/ 2953612 w 3085240"/>
                <a:gd name="connsiteY2" fmla="*/ 2222515 h 2222515"/>
                <a:gd name="connsiteX0" fmla="*/ 99611 w 3079004"/>
                <a:gd name="connsiteY0" fmla="*/ 2203465 h 2222515"/>
                <a:gd name="connsiteX1" fmla="*/ 1534711 w 3079004"/>
                <a:gd name="connsiteY1" fmla="*/ 15 h 2222515"/>
                <a:gd name="connsiteX2" fmla="*/ 2950761 w 3079004"/>
                <a:gd name="connsiteY2" fmla="*/ 2222515 h 2222515"/>
                <a:gd name="connsiteX0" fmla="*/ 94262 w 3060574"/>
                <a:gd name="connsiteY0" fmla="*/ 2203465 h 2222515"/>
                <a:gd name="connsiteX1" fmla="*/ 1529362 w 3060574"/>
                <a:gd name="connsiteY1" fmla="*/ 15 h 2222515"/>
                <a:gd name="connsiteX2" fmla="*/ 2938268 w 3060574"/>
                <a:gd name="connsiteY2" fmla="*/ 2222515 h 2222515"/>
                <a:gd name="connsiteX0" fmla="*/ 94472 w 3055974"/>
                <a:gd name="connsiteY0" fmla="*/ 2220119 h 2222501"/>
                <a:gd name="connsiteX1" fmla="*/ 1524809 w 3055974"/>
                <a:gd name="connsiteY1" fmla="*/ 1 h 2222501"/>
                <a:gd name="connsiteX2" fmla="*/ 2933715 w 3055974"/>
                <a:gd name="connsiteY2" fmla="*/ 2222501 h 2222501"/>
                <a:gd name="connsiteX0" fmla="*/ 91358 w 3126615"/>
                <a:gd name="connsiteY0" fmla="*/ 2216944 h 2222501"/>
                <a:gd name="connsiteX1" fmla="*/ 1594720 w 3126615"/>
                <a:gd name="connsiteY1" fmla="*/ 1 h 2222501"/>
                <a:gd name="connsiteX2" fmla="*/ 3003626 w 3126615"/>
                <a:gd name="connsiteY2" fmla="*/ 2222501 h 2222501"/>
                <a:gd name="connsiteX0" fmla="*/ 91383 w 3129644"/>
                <a:gd name="connsiteY0" fmla="*/ 2216944 h 2222501"/>
                <a:gd name="connsiteX1" fmla="*/ 1594745 w 3129644"/>
                <a:gd name="connsiteY1" fmla="*/ 1 h 2222501"/>
                <a:gd name="connsiteX2" fmla="*/ 3006826 w 3129644"/>
                <a:gd name="connsiteY2" fmla="*/ 2222501 h 2222501"/>
                <a:gd name="connsiteX0" fmla="*/ 91407 w 3132672"/>
                <a:gd name="connsiteY0" fmla="*/ 2216944 h 2219326"/>
                <a:gd name="connsiteX1" fmla="*/ 1594769 w 3132672"/>
                <a:gd name="connsiteY1" fmla="*/ 1 h 2219326"/>
                <a:gd name="connsiteX2" fmla="*/ 3010025 w 3132672"/>
                <a:gd name="connsiteY2" fmla="*/ 2219326 h 2219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32672" h="2219326">
                  <a:moveTo>
                    <a:pt x="91407" y="2216944"/>
                  </a:moveTo>
                  <a:cubicBezTo>
                    <a:pt x="-381139" y="497681"/>
                    <a:pt x="1108333" y="-396"/>
                    <a:pt x="1594769" y="1"/>
                  </a:cubicBezTo>
                  <a:cubicBezTo>
                    <a:pt x="2081205" y="398"/>
                    <a:pt x="3565650" y="403226"/>
                    <a:pt x="3010025" y="221932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5607050" y="2813050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 21"/>
            <p:cNvSpPr/>
            <p:nvPr/>
          </p:nvSpPr>
          <p:spPr>
            <a:xfrm>
              <a:off x="5439255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 22"/>
            <p:cNvSpPr/>
            <p:nvPr/>
          </p:nvSpPr>
          <p:spPr>
            <a:xfrm>
              <a:off x="3396719" y="5610224"/>
              <a:ext cx="2151995" cy="200085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55" h="1050315">
                  <a:moveTo>
                    <a:pt x="0" y="160000"/>
                  </a:moveTo>
                  <a:cubicBezTo>
                    <a:pt x="1219" y="1106667"/>
                    <a:pt x="6967" y="1628331"/>
                    <a:pt x="1005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자유형 23"/>
            <p:cNvSpPr/>
            <p:nvPr/>
          </p:nvSpPr>
          <p:spPr>
            <a:xfrm flipH="1">
              <a:off x="2978297" y="2813456"/>
              <a:ext cx="375999" cy="933462"/>
            </a:xfrm>
            <a:custGeom>
              <a:avLst/>
              <a:gdLst>
                <a:gd name="connsiteX0" fmla="*/ 330200 w 338102"/>
                <a:gd name="connsiteY0" fmla="*/ 0 h 933450"/>
                <a:gd name="connsiteX1" fmla="*/ 295275 w 338102"/>
                <a:gd name="connsiteY1" fmla="*/ 504825 h 933450"/>
                <a:gd name="connsiteX2" fmla="*/ 0 w 338102"/>
                <a:gd name="connsiteY2" fmla="*/ 933450 h 933450"/>
                <a:gd name="connsiteX0" fmla="*/ 330200 w 375999"/>
                <a:gd name="connsiteY0" fmla="*/ 0 h 933450"/>
                <a:gd name="connsiteX1" fmla="*/ 295275 w 375999"/>
                <a:gd name="connsiteY1" fmla="*/ 504825 h 933450"/>
                <a:gd name="connsiteX2" fmla="*/ 0 w 375999"/>
                <a:gd name="connsiteY2" fmla="*/ 933450 h 933450"/>
                <a:gd name="connsiteX0" fmla="*/ 330200 w 375999"/>
                <a:gd name="connsiteY0" fmla="*/ 0 h 933462"/>
                <a:gd name="connsiteX1" fmla="*/ 295275 w 375999"/>
                <a:gd name="connsiteY1" fmla="*/ 504825 h 933462"/>
                <a:gd name="connsiteX2" fmla="*/ 0 w 375999"/>
                <a:gd name="connsiteY2" fmla="*/ 933450 h 93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5999" h="933462">
                  <a:moveTo>
                    <a:pt x="330200" y="0"/>
                  </a:moveTo>
                  <a:cubicBezTo>
                    <a:pt x="425979" y="25400"/>
                    <a:pt x="350308" y="349250"/>
                    <a:pt x="295275" y="504825"/>
                  </a:cubicBezTo>
                  <a:cubicBezTo>
                    <a:pt x="240242" y="660400"/>
                    <a:pt x="183092" y="935567"/>
                    <a:pt x="0" y="9334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 24"/>
            <p:cNvSpPr/>
            <p:nvPr/>
          </p:nvSpPr>
          <p:spPr>
            <a:xfrm flipH="1">
              <a:off x="3016402" y="2813456"/>
              <a:ext cx="501170" cy="3348673"/>
            </a:xfrm>
            <a:custGeom>
              <a:avLst/>
              <a:gdLst>
                <a:gd name="connsiteX0" fmla="*/ 501650 w 501650"/>
                <a:gd name="connsiteY0" fmla="*/ 0 h 1339850"/>
                <a:gd name="connsiteX1" fmla="*/ 0 w 501650"/>
                <a:gd name="connsiteY1" fmla="*/ 1339850 h 1339850"/>
                <a:gd name="connsiteX0" fmla="*/ 434975 w 434975"/>
                <a:gd name="connsiteY0" fmla="*/ 0 h 2830513"/>
                <a:gd name="connsiteX1" fmla="*/ 0 w 434975"/>
                <a:gd name="connsiteY1" fmla="*/ 2830513 h 2830513"/>
                <a:gd name="connsiteX0" fmla="*/ 290195 w 290195"/>
                <a:gd name="connsiteY0" fmla="*/ 0 h 3348673"/>
                <a:gd name="connsiteX1" fmla="*/ 0 w 290195"/>
                <a:gd name="connsiteY1" fmla="*/ 3348673 h 3348673"/>
                <a:gd name="connsiteX0" fmla="*/ 449081 w 449081"/>
                <a:gd name="connsiteY0" fmla="*/ 0 h 3348673"/>
                <a:gd name="connsiteX1" fmla="*/ 158886 w 449081"/>
                <a:gd name="connsiteY1" fmla="*/ 3348673 h 3348673"/>
                <a:gd name="connsiteX0" fmla="*/ 512470 w 512470"/>
                <a:gd name="connsiteY0" fmla="*/ 0 h 3348673"/>
                <a:gd name="connsiteX1" fmla="*/ 222275 w 512470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17512 w 517512"/>
                <a:gd name="connsiteY0" fmla="*/ 0 h 3348673"/>
                <a:gd name="connsiteX1" fmla="*/ 227317 w 517512"/>
                <a:gd name="connsiteY1" fmla="*/ 3348673 h 3348673"/>
                <a:gd name="connsiteX0" fmla="*/ 507548 w 507548"/>
                <a:gd name="connsiteY0" fmla="*/ 0 h 3348673"/>
                <a:gd name="connsiteX1" fmla="*/ 217353 w 507548"/>
                <a:gd name="connsiteY1" fmla="*/ 3348673 h 3348673"/>
                <a:gd name="connsiteX0" fmla="*/ 510816 w 510816"/>
                <a:gd name="connsiteY0" fmla="*/ 0 h 3348673"/>
                <a:gd name="connsiteX1" fmla="*/ 220621 w 510816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  <a:gd name="connsiteX0" fmla="*/ 501170 w 501170"/>
                <a:gd name="connsiteY0" fmla="*/ 0 h 3348673"/>
                <a:gd name="connsiteX1" fmla="*/ 210975 w 501170"/>
                <a:gd name="connsiteY1" fmla="*/ 3348673 h 33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1170" h="3348673">
                  <a:moveTo>
                    <a:pt x="501170" y="0"/>
                  </a:moveTo>
                  <a:cubicBezTo>
                    <a:pt x="39683" y="1459494"/>
                    <a:pt x="-200188" y="1004465"/>
                    <a:pt x="210975" y="334867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 25"/>
            <p:cNvSpPr/>
            <p:nvPr/>
          </p:nvSpPr>
          <p:spPr>
            <a:xfrm>
              <a:off x="3304198" y="6164035"/>
              <a:ext cx="2345899" cy="198446"/>
            </a:xfrm>
            <a:custGeom>
              <a:avLst/>
              <a:gdLst>
                <a:gd name="connsiteX0" fmla="*/ 0 w 2125980"/>
                <a:gd name="connsiteY0" fmla="*/ 0 h 7620"/>
                <a:gd name="connsiteX1" fmla="*/ 2125980 w 2125980"/>
                <a:gd name="connsiteY1" fmla="*/ 7620 h 7620"/>
                <a:gd name="connsiteX0" fmla="*/ 0 w 10067"/>
                <a:gd name="connsiteY0" fmla="*/ 2500 h 2500"/>
                <a:gd name="connsiteX1" fmla="*/ 10067 w 10067"/>
                <a:gd name="connsiteY1" fmla="*/ 0 h 2500"/>
                <a:gd name="connsiteX0" fmla="*/ 0 w 10000"/>
                <a:gd name="connsiteY0" fmla="*/ 10000 h 847780"/>
                <a:gd name="connsiteX1" fmla="*/ 10000 w 10000"/>
                <a:gd name="connsiteY1" fmla="*/ 0 h 847780"/>
                <a:gd name="connsiteX0" fmla="*/ 0 w 10000"/>
                <a:gd name="connsiteY0" fmla="*/ 10000 h 1101197"/>
                <a:gd name="connsiteX1" fmla="*/ 10000 w 10000"/>
                <a:gd name="connsiteY1" fmla="*/ 0 h 1101197"/>
                <a:gd name="connsiteX0" fmla="*/ 0 w 10000"/>
                <a:gd name="connsiteY0" fmla="*/ 10000 h 986063"/>
                <a:gd name="connsiteX1" fmla="*/ 10000 w 10000"/>
                <a:gd name="connsiteY1" fmla="*/ 0 h 986063"/>
                <a:gd name="connsiteX0" fmla="*/ 0 w 10189"/>
                <a:gd name="connsiteY0" fmla="*/ 110000 h 1028226"/>
                <a:gd name="connsiteX1" fmla="*/ 10189 w 10189"/>
                <a:gd name="connsiteY1" fmla="*/ 0 h 1028226"/>
                <a:gd name="connsiteX0" fmla="*/ 0 w 10055"/>
                <a:gd name="connsiteY0" fmla="*/ 160000 h 1050315"/>
                <a:gd name="connsiteX1" fmla="*/ 10055 w 10055"/>
                <a:gd name="connsiteY1" fmla="*/ 0 h 1050315"/>
                <a:gd name="connsiteX0" fmla="*/ 0 w 10426"/>
                <a:gd name="connsiteY0" fmla="*/ 160000 h 1050315"/>
                <a:gd name="connsiteX1" fmla="*/ 10426 w 10426"/>
                <a:gd name="connsiteY1" fmla="*/ 0 h 1050315"/>
                <a:gd name="connsiteX0" fmla="*/ 0 w 11005"/>
                <a:gd name="connsiteY0" fmla="*/ 0 h 985958"/>
                <a:gd name="connsiteX1" fmla="*/ 11005 w 11005"/>
                <a:gd name="connsiteY1" fmla="*/ 6667 h 985958"/>
                <a:gd name="connsiteX0" fmla="*/ 0 w 10990"/>
                <a:gd name="connsiteY0" fmla="*/ 0 h 985958"/>
                <a:gd name="connsiteX1" fmla="*/ 10990 w 10990"/>
                <a:gd name="connsiteY1" fmla="*/ 6667 h 985958"/>
                <a:gd name="connsiteX0" fmla="*/ 0 w 10916"/>
                <a:gd name="connsiteY0" fmla="*/ 0 h 985958"/>
                <a:gd name="connsiteX1" fmla="*/ 10916 w 10916"/>
                <a:gd name="connsiteY1" fmla="*/ 6667 h 985958"/>
                <a:gd name="connsiteX0" fmla="*/ 0 w 10961"/>
                <a:gd name="connsiteY0" fmla="*/ 0 h 985958"/>
                <a:gd name="connsiteX1" fmla="*/ 10961 w 10961"/>
                <a:gd name="connsiteY1" fmla="*/ 6667 h 985958"/>
                <a:gd name="connsiteX0" fmla="*/ 0 w 10961"/>
                <a:gd name="connsiteY0" fmla="*/ 0 h 1041711"/>
                <a:gd name="connsiteX1" fmla="*/ 10961 w 10961"/>
                <a:gd name="connsiteY1" fmla="*/ 6667 h 104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61" h="1041711">
                  <a:moveTo>
                    <a:pt x="0" y="0"/>
                  </a:moveTo>
                  <a:cubicBezTo>
                    <a:pt x="1219" y="946667"/>
                    <a:pt x="7962" y="1768331"/>
                    <a:pt x="10961" y="6667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4980496" y="1954179"/>
            <a:ext cx="1607728" cy="2143456"/>
            <a:chOff x="2471048" y="249093"/>
            <a:chExt cx="4235560" cy="5646933"/>
          </a:xfrm>
        </p:grpSpPr>
        <p:sp>
          <p:nvSpPr>
            <p:cNvPr id="28" name="자유형 27"/>
            <p:cNvSpPr/>
            <p:nvPr/>
          </p:nvSpPr>
          <p:spPr>
            <a:xfrm>
              <a:off x="4191000" y="249093"/>
              <a:ext cx="733425" cy="465282"/>
            </a:xfrm>
            <a:custGeom>
              <a:avLst/>
              <a:gdLst>
                <a:gd name="connsiteX0" fmla="*/ 0 w 733425"/>
                <a:gd name="connsiteY0" fmla="*/ 0 h 6415"/>
                <a:gd name="connsiteX1" fmla="*/ 733425 w 733425"/>
                <a:gd name="connsiteY1" fmla="*/ 0 h 6415"/>
                <a:gd name="connsiteX0" fmla="*/ 0 w 10000"/>
                <a:gd name="connsiteY0" fmla="*/ 373132 h 373197"/>
                <a:gd name="connsiteX1" fmla="*/ 10000 w 10000"/>
                <a:gd name="connsiteY1" fmla="*/ 373132 h 373197"/>
                <a:gd name="connsiteX0" fmla="*/ 0 w 10000"/>
                <a:gd name="connsiteY0" fmla="*/ 687289 h 687289"/>
                <a:gd name="connsiteX1" fmla="*/ 10000 w 10000"/>
                <a:gd name="connsiteY1" fmla="*/ 687289 h 687289"/>
                <a:gd name="connsiteX0" fmla="*/ 0 w 10000"/>
                <a:gd name="connsiteY0" fmla="*/ 725303 h 725303"/>
                <a:gd name="connsiteX1" fmla="*/ 10000 w 10000"/>
                <a:gd name="connsiteY1" fmla="*/ 725303 h 725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00" h="725303">
                  <a:moveTo>
                    <a:pt x="0" y="725303"/>
                  </a:moveTo>
                  <a:cubicBezTo>
                    <a:pt x="4297" y="-260853"/>
                    <a:pt x="6125" y="-222494"/>
                    <a:pt x="10000" y="72530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 28"/>
            <p:cNvSpPr/>
            <p:nvPr/>
          </p:nvSpPr>
          <p:spPr>
            <a:xfrm>
              <a:off x="2471048" y="504825"/>
              <a:ext cx="4235560" cy="5391201"/>
            </a:xfrm>
            <a:custGeom>
              <a:avLst/>
              <a:gdLst>
                <a:gd name="connsiteX0" fmla="*/ 1847153 w 4301954"/>
                <a:gd name="connsiteY0" fmla="*/ 0 h 5391150"/>
                <a:gd name="connsiteX1" fmla="*/ 866078 w 4301954"/>
                <a:gd name="connsiteY1" fmla="*/ 542925 h 5391150"/>
                <a:gd name="connsiteX2" fmla="*/ 37403 w 4301954"/>
                <a:gd name="connsiteY2" fmla="*/ 2924175 h 5391150"/>
                <a:gd name="connsiteX3" fmla="*/ 2132903 w 4301954"/>
                <a:gd name="connsiteY3" fmla="*/ 5391150 h 5391150"/>
                <a:gd name="connsiteX4" fmla="*/ 4266503 w 4301954"/>
                <a:gd name="connsiteY4" fmla="*/ 2924175 h 5391150"/>
                <a:gd name="connsiteX5" fmla="*/ 3390203 w 4301954"/>
                <a:gd name="connsiteY5" fmla="*/ 581025 h 5391150"/>
                <a:gd name="connsiteX6" fmla="*/ 2399603 w 4301954"/>
                <a:gd name="connsiteY6" fmla="*/ 9525 h 5391150"/>
                <a:gd name="connsiteX0" fmla="*/ 1847153 w 4301954"/>
                <a:gd name="connsiteY0" fmla="*/ 0 h 5391190"/>
                <a:gd name="connsiteX1" fmla="*/ 866078 w 4301954"/>
                <a:gd name="connsiteY1" fmla="*/ 542925 h 5391190"/>
                <a:gd name="connsiteX2" fmla="*/ 37403 w 4301954"/>
                <a:gd name="connsiteY2" fmla="*/ 2924175 h 5391190"/>
                <a:gd name="connsiteX3" fmla="*/ 2132903 w 4301954"/>
                <a:gd name="connsiteY3" fmla="*/ 5391150 h 5391190"/>
                <a:gd name="connsiteX4" fmla="*/ 4266503 w 4301954"/>
                <a:gd name="connsiteY4" fmla="*/ 2924175 h 5391190"/>
                <a:gd name="connsiteX5" fmla="*/ 3390203 w 4301954"/>
                <a:gd name="connsiteY5" fmla="*/ 581025 h 5391190"/>
                <a:gd name="connsiteX6" fmla="*/ 2399603 w 4301954"/>
                <a:gd name="connsiteY6" fmla="*/ 9525 h 5391190"/>
                <a:gd name="connsiteX0" fmla="*/ 1822381 w 4277182"/>
                <a:gd name="connsiteY0" fmla="*/ 0 h 5391190"/>
                <a:gd name="connsiteX1" fmla="*/ 841306 w 4277182"/>
                <a:gd name="connsiteY1" fmla="*/ 542925 h 5391190"/>
                <a:gd name="connsiteX2" fmla="*/ 12631 w 4277182"/>
                <a:gd name="connsiteY2" fmla="*/ 2924175 h 5391190"/>
                <a:gd name="connsiteX3" fmla="*/ 2108131 w 4277182"/>
                <a:gd name="connsiteY3" fmla="*/ 5391150 h 5391190"/>
                <a:gd name="connsiteX4" fmla="*/ 4241731 w 4277182"/>
                <a:gd name="connsiteY4" fmla="*/ 2924175 h 5391190"/>
                <a:gd name="connsiteX5" fmla="*/ 3365431 w 4277182"/>
                <a:gd name="connsiteY5" fmla="*/ 581025 h 5391190"/>
                <a:gd name="connsiteX6" fmla="*/ 2374831 w 4277182"/>
                <a:gd name="connsiteY6" fmla="*/ 9525 h 5391190"/>
                <a:gd name="connsiteX0" fmla="*/ 1822381 w 4244796"/>
                <a:gd name="connsiteY0" fmla="*/ 0 h 5391203"/>
                <a:gd name="connsiteX1" fmla="*/ 841306 w 4244796"/>
                <a:gd name="connsiteY1" fmla="*/ 542925 h 5391203"/>
                <a:gd name="connsiteX2" fmla="*/ 12631 w 4244796"/>
                <a:gd name="connsiteY2" fmla="*/ 2924175 h 5391203"/>
                <a:gd name="connsiteX3" fmla="*/ 2108131 w 4244796"/>
                <a:gd name="connsiteY3" fmla="*/ 5391150 h 5391203"/>
                <a:gd name="connsiteX4" fmla="*/ 4241731 w 4244796"/>
                <a:gd name="connsiteY4" fmla="*/ 2924175 h 5391203"/>
                <a:gd name="connsiteX5" fmla="*/ 3365431 w 4244796"/>
                <a:gd name="connsiteY5" fmla="*/ 581025 h 5391203"/>
                <a:gd name="connsiteX6" fmla="*/ 2374831 w 4244796"/>
                <a:gd name="connsiteY6" fmla="*/ 9525 h 5391203"/>
                <a:gd name="connsiteX0" fmla="*/ 1810085 w 4232500"/>
                <a:gd name="connsiteY0" fmla="*/ 0 h 5391203"/>
                <a:gd name="connsiteX1" fmla="*/ 829010 w 4232500"/>
                <a:gd name="connsiteY1" fmla="*/ 542925 h 5391203"/>
                <a:gd name="connsiteX2" fmla="*/ 335 w 4232500"/>
                <a:gd name="connsiteY2" fmla="*/ 2924175 h 5391203"/>
                <a:gd name="connsiteX3" fmla="*/ 2095835 w 4232500"/>
                <a:gd name="connsiteY3" fmla="*/ 5391150 h 5391203"/>
                <a:gd name="connsiteX4" fmla="*/ 4229435 w 4232500"/>
                <a:gd name="connsiteY4" fmla="*/ 2924175 h 5391203"/>
                <a:gd name="connsiteX5" fmla="*/ 3353135 w 4232500"/>
                <a:gd name="connsiteY5" fmla="*/ 581025 h 5391203"/>
                <a:gd name="connsiteX6" fmla="*/ 2362535 w 4232500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085 w 4230259"/>
                <a:gd name="connsiteY0" fmla="*/ 0 h 5391203"/>
                <a:gd name="connsiteX1" fmla="*/ 829010 w 4230259"/>
                <a:gd name="connsiteY1" fmla="*/ 542925 h 5391203"/>
                <a:gd name="connsiteX2" fmla="*/ 335 w 4230259"/>
                <a:gd name="connsiteY2" fmla="*/ 2924175 h 5391203"/>
                <a:gd name="connsiteX3" fmla="*/ 2095835 w 4230259"/>
                <a:gd name="connsiteY3" fmla="*/ 5391150 h 5391203"/>
                <a:gd name="connsiteX4" fmla="*/ 4229435 w 4230259"/>
                <a:gd name="connsiteY4" fmla="*/ 2924175 h 5391203"/>
                <a:gd name="connsiteX5" fmla="*/ 3353135 w 4230259"/>
                <a:gd name="connsiteY5" fmla="*/ 581025 h 5391203"/>
                <a:gd name="connsiteX6" fmla="*/ 2362535 w 4230259"/>
                <a:gd name="connsiteY6" fmla="*/ 9525 h 5391203"/>
                <a:gd name="connsiteX0" fmla="*/ 1810873 w 4231047"/>
                <a:gd name="connsiteY0" fmla="*/ 0 h 5391203"/>
                <a:gd name="connsiteX1" fmla="*/ 1123 w 4231047"/>
                <a:gd name="connsiteY1" fmla="*/ 2924175 h 5391203"/>
                <a:gd name="connsiteX2" fmla="*/ 2096623 w 4231047"/>
                <a:gd name="connsiteY2" fmla="*/ 5391150 h 5391203"/>
                <a:gd name="connsiteX3" fmla="*/ 4230223 w 4231047"/>
                <a:gd name="connsiteY3" fmla="*/ 2924175 h 5391203"/>
                <a:gd name="connsiteX4" fmla="*/ 3353923 w 4231047"/>
                <a:gd name="connsiteY4" fmla="*/ 581025 h 5391203"/>
                <a:gd name="connsiteX5" fmla="*/ 2363323 w 4231047"/>
                <a:gd name="connsiteY5" fmla="*/ 9525 h 5391203"/>
                <a:gd name="connsiteX0" fmla="*/ 1810873 w 4231176"/>
                <a:gd name="connsiteY0" fmla="*/ 0 h 5391192"/>
                <a:gd name="connsiteX1" fmla="*/ 1123 w 4231176"/>
                <a:gd name="connsiteY1" fmla="*/ 2924175 h 5391192"/>
                <a:gd name="connsiteX2" fmla="*/ 2096623 w 4231176"/>
                <a:gd name="connsiteY2" fmla="*/ 5391150 h 5391192"/>
                <a:gd name="connsiteX3" fmla="*/ 4230223 w 4231176"/>
                <a:gd name="connsiteY3" fmla="*/ 2924175 h 5391192"/>
                <a:gd name="connsiteX4" fmla="*/ 2363323 w 4231176"/>
                <a:gd name="connsiteY4" fmla="*/ 9525 h 5391192"/>
                <a:gd name="connsiteX0" fmla="*/ 1812690 w 4232993"/>
                <a:gd name="connsiteY0" fmla="*/ 0 h 5391192"/>
                <a:gd name="connsiteX1" fmla="*/ 2940 w 4232993"/>
                <a:gd name="connsiteY1" fmla="*/ 2924175 h 5391192"/>
                <a:gd name="connsiteX2" fmla="*/ 2098440 w 4232993"/>
                <a:gd name="connsiteY2" fmla="*/ 5391150 h 5391192"/>
                <a:gd name="connsiteX3" fmla="*/ 4232040 w 4232993"/>
                <a:gd name="connsiteY3" fmla="*/ 2924175 h 5391192"/>
                <a:gd name="connsiteX4" fmla="*/ 2365140 w 4232993"/>
                <a:gd name="connsiteY4" fmla="*/ 9525 h 5391192"/>
                <a:gd name="connsiteX0" fmla="*/ 1812690 w 4234341"/>
                <a:gd name="connsiteY0" fmla="*/ 0 h 5391192"/>
                <a:gd name="connsiteX1" fmla="*/ 2940 w 4234341"/>
                <a:gd name="connsiteY1" fmla="*/ 2924175 h 5391192"/>
                <a:gd name="connsiteX2" fmla="*/ 2098440 w 4234341"/>
                <a:gd name="connsiteY2" fmla="*/ 5391150 h 5391192"/>
                <a:gd name="connsiteX3" fmla="*/ 4232040 w 4234341"/>
                <a:gd name="connsiteY3" fmla="*/ 2924175 h 5391192"/>
                <a:gd name="connsiteX4" fmla="*/ 2365140 w 4234341"/>
                <a:gd name="connsiteY4" fmla="*/ 9525 h 5391192"/>
                <a:gd name="connsiteX0" fmla="*/ 1812690 w 4238929"/>
                <a:gd name="connsiteY0" fmla="*/ 0 h 5391200"/>
                <a:gd name="connsiteX1" fmla="*/ 2940 w 4238929"/>
                <a:gd name="connsiteY1" fmla="*/ 2924175 h 5391200"/>
                <a:gd name="connsiteX2" fmla="*/ 2098440 w 4238929"/>
                <a:gd name="connsiteY2" fmla="*/ 5391150 h 5391200"/>
                <a:gd name="connsiteX3" fmla="*/ 4232040 w 4238929"/>
                <a:gd name="connsiteY3" fmla="*/ 2924175 h 5391200"/>
                <a:gd name="connsiteX4" fmla="*/ 2365140 w 4238929"/>
                <a:gd name="connsiteY4" fmla="*/ 9525 h 5391200"/>
                <a:gd name="connsiteX0" fmla="*/ 1815201 w 4241440"/>
                <a:gd name="connsiteY0" fmla="*/ 0 h 5391200"/>
                <a:gd name="connsiteX1" fmla="*/ 5451 w 4241440"/>
                <a:gd name="connsiteY1" fmla="*/ 2924175 h 5391200"/>
                <a:gd name="connsiteX2" fmla="*/ 2100951 w 4241440"/>
                <a:gd name="connsiteY2" fmla="*/ 5391150 h 5391200"/>
                <a:gd name="connsiteX3" fmla="*/ 4234551 w 4241440"/>
                <a:gd name="connsiteY3" fmla="*/ 2924175 h 5391200"/>
                <a:gd name="connsiteX4" fmla="*/ 2367651 w 4241440"/>
                <a:gd name="connsiteY4" fmla="*/ 9525 h 5391200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  <a:gd name="connsiteX0" fmla="*/ 1815201 w 4235560"/>
                <a:gd name="connsiteY0" fmla="*/ 0 h 5391201"/>
                <a:gd name="connsiteX1" fmla="*/ 5451 w 4235560"/>
                <a:gd name="connsiteY1" fmla="*/ 2924175 h 5391201"/>
                <a:gd name="connsiteX2" fmla="*/ 2100951 w 4235560"/>
                <a:gd name="connsiteY2" fmla="*/ 5391150 h 5391201"/>
                <a:gd name="connsiteX3" fmla="*/ 4234551 w 4235560"/>
                <a:gd name="connsiteY3" fmla="*/ 2924175 h 5391201"/>
                <a:gd name="connsiteX4" fmla="*/ 2367651 w 4235560"/>
                <a:gd name="connsiteY4" fmla="*/ 9525 h 5391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5560" h="5391201">
                  <a:moveTo>
                    <a:pt x="1815201" y="0"/>
                  </a:moveTo>
                  <a:cubicBezTo>
                    <a:pt x="485670" y="285353"/>
                    <a:pt x="81651" y="1844675"/>
                    <a:pt x="5451" y="2924175"/>
                  </a:cubicBezTo>
                  <a:cubicBezTo>
                    <a:pt x="-70749" y="4003675"/>
                    <a:pt x="653151" y="5381625"/>
                    <a:pt x="2100951" y="5391150"/>
                  </a:cubicBezTo>
                  <a:cubicBezTo>
                    <a:pt x="3548751" y="5400675"/>
                    <a:pt x="4266301" y="4097338"/>
                    <a:pt x="4234551" y="2924175"/>
                  </a:cubicBezTo>
                  <a:cubicBezTo>
                    <a:pt x="4174226" y="1741487"/>
                    <a:pt x="3680514" y="378619"/>
                    <a:pt x="2367651" y="95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 29"/>
            <p:cNvSpPr/>
            <p:nvPr/>
          </p:nvSpPr>
          <p:spPr>
            <a:xfrm>
              <a:off x="2758440" y="1371436"/>
              <a:ext cx="3611880" cy="688403"/>
            </a:xfrm>
            <a:custGeom>
              <a:avLst/>
              <a:gdLst>
                <a:gd name="connsiteX0" fmla="*/ 85742 w 3606182"/>
                <a:gd name="connsiteY0" fmla="*/ 632567 h 736612"/>
                <a:gd name="connsiteX1" fmla="*/ 207662 w 3606182"/>
                <a:gd name="connsiteY1" fmla="*/ 685907 h 736612"/>
                <a:gd name="connsiteX2" fmla="*/ 1891682 w 3606182"/>
                <a:gd name="connsiteY2" fmla="*/ 107 h 736612"/>
                <a:gd name="connsiteX3" fmla="*/ 3606182 w 3606182"/>
                <a:gd name="connsiteY3" fmla="*/ 632567 h 736612"/>
                <a:gd name="connsiteX0" fmla="*/ 85742 w 3720482"/>
                <a:gd name="connsiteY0" fmla="*/ 633075 h 737120"/>
                <a:gd name="connsiteX1" fmla="*/ 207662 w 3720482"/>
                <a:gd name="connsiteY1" fmla="*/ 686415 h 737120"/>
                <a:gd name="connsiteX2" fmla="*/ 1891682 w 3720482"/>
                <a:gd name="connsiteY2" fmla="*/ 615 h 737120"/>
                <a:gd name="connsiteX3" fmla="*/ 3720482 w 3720482"/>
                <a:gd name="connsiteY3" fmla="*/ 564495 h 737120"/>
                <a:gd name="connsiteX0" fmla="*/ 85742 w 3720482"/>
                <a:gd name="connsiteY0" fmla="*/ 632827 h 736872"/>
                <a:gd name="connsiteX1" fmla="*/ 207662 w 3720482"/>
                <a:gd name="connsiteY1" fmla="*/ 686167 h 736872"/>
                <a:gd name="connsiteX2" fmla="*/ 1891682 w 3720482"/>
                <a:gd name="connsiteY2" fmla="*/ 367 h 736872"/>
                <a:gd name="connsiteX3" fmla="*/ 3720482 w 3720482"/>
                <a:gd name="connsiteY3" fmla="*/ 564247 h 736872"/>
                <a:gd name="connsiteX0" fmla="*/ 0 w 3634740"/>
                <a:gd name="connsiteY0" fmla="*/ 632827 h 632827"/>
                <a:gd name="connsiteX1" fmla="*/ 1805940 w 3634740"/>
                <a:gd name="connsiteY1" fmla="*/ 367 h 632827"/>
                <a:gd name="connsiteX2" fmla="*/ 3634740 w 3634740"/>
                <a:gd name="connsiteY2" fmla="*/ 564247 h 632827"/>
                <a:gd name="connsiteX0" fmla="*/ 0 w 3634740"/>
                <a:gd name="connsiteY0" fmla="*/ 632827 h 691316"/>
                <a:gd name="connsiteX1" fmla="*/ 1805940 w 3634740"/>
                <a:gd name="connsiteY1" fmla="*/ 367 h 691316"/>
                <a:gd name="connsiteX2" fmla="*/ 3634740 w 3634740"/>
                <a:gd name="connsiteY2" fmla="*/ 564247 h 691316"/>
                <a:gd name="connsiteX0" fmla="*/ 0 w 3634740"/>
                <a:gd name="connsiteY0" fmla="*/ 633783 h 689733"/>
                <a:gd name="connsiteX1" fmla="*/ 1805940 w 3634740"/>
                <a:gd name="connsiteY1" fmla="*/ 1323 h 689733"/>
                <a:gd name="connsiteX2" fmla="*/ 3634740 w 3634740"/>
                <a:gd name="connsiteY2" fmla="*/ 565203 h 689733"/>
                <a:gd name="connsiteX0" fmla="*/ 0 w 3634740"/>
                <a:gd name="connsiteY0" fmla="*/ 632472 h 690214"/>
                <a:gd name="connsiteX1" fmla="*/ 1805940 w 3634740"/>
                <a:gd name="connsiteY1" fmla="*/ 12 h 690214"/>
                <a:gd name="connsiteX2" fmla="*/ 3634740 w 3634740"/>
                <a:gd name="connsiteY2" fmla="*/ 563892 h 690214"/>
                <a:gd name="connsiteX0" fmla="*/ 0 w 3634740"/>
                <a:gd name="connsiteY0" fmla="*/ 632472 h 674552"/>
                <a:gd name="connsiteX1" fmla="*/ 1805940 w 3634740"/>
                <a:gd name="connsiteY1" fmla="*/ 12 h 674552"/>
                <a:gd name="connsiteX2" fmla="*/ 3634740 w 3634740"/>
                <a:gd name="connsiteY2" fmla="*/ 563892 h 674552"/>
                <a:gd name="connsiteX0" fmla="*/ 0 w 3611880"/>
                <a:gd name="connsiteY0" fmla="*/ 632638 h 675415"/>
                <a:gd name="connsiteX1" fmla="*/ 1805940 w 3611880"/>
                <a:gd name="connsiteY1" fmla="*/ 178 h 675415"/>
                <a:gd name="connsiteX2" fmla="*/ 3611880 w 3611880"/>
                <a:gd name="connsiteY2" fmla="*/ 548818 h 675415"/>
                <a:gd name="connsiteX0" fmla="*/ 0 w 3611880"/>
                <a:gd name="connsiteY0" fmla="*/ 632636 h 675413"/>
                <a:gd name="connsiteX1" fmla="*/ 1805940 w 3611880"/>
                <a:gd name="connsiteY1" fmla="*/ 176 h 675413"/>
                <a:gd name="connsiteX2" fmla="*/ 3611880 w 3611880"/>
                <a:gd name="connsiteY2" fmla="*/ 548816 h 675413"/>
                <a:gd name="connsiteX0" fmla="*/ 0 w 3611880"/>
                <a:gd name="connsiteY0" fmla="*/ 640253 h 682715"/>
                <a:gd name="connsiteX1" fmla="*/ 1813560 w 3611880"/>
                <a:gd name="connsiteY1" fmla="*/ 173 h 682715"/>
                <a:gd name="connsiteX2" fmla="*/ 3611880 w 3611880"/>
                <a:gd name="connsiteY2" fmla="*/ 556433 h 682715"/>
                <a:gd name="connsiteX0" fmla="*/ 0 w 3611880"/>
                <a:gd name="connsiteY0" fmla="*/ 640139 h 682601"/>
                <a:gd name="connsiteX1" fmla="*/ 1813560 w 3611880"/>
                <a:gd name="connsiteY1" fmla="*/ 59 h 682601"/>
                <a:gd name="connsiteX2" fmla="*/ 3398520 w 3611880"/>
                <a:gd name="connsiteY2" fmla="*/ 602040 h 682601"/>
                <a:gd name="connsiteX3" fmla="*/ 3611880 w 3611880"/>
                <a:gd name="connsiteY3" fmla="*/ 556319 h 682601"/>
                <a:gd name="connsiteX0" fmla="*/ 0 w 3627120"/>
                <a:gd name="connsiteY0" fmla="*/ 640139 h 682304"/>
                <a:gd name="connsiteX1" fmla="*/ 1813560 w 3627120"/>
                <a:gd name="connsiteY1" fmla="*/ 59 h 682304"/>
                <a:gd name="connsiteX2" fmla="*/ 3444240 w 3627120"/>
                <a:gd name="connsiteY2" fmla="*/ 602040 h 682304"/>
                <a:gd name="connsiteX3" fmla="*/ 3611880 w 3627120"/>
                <a:gd name="connsiteY3" fmla="*/ 556319 h 682304"/>
                <a:gd name="connsiteX0" fmla="*/ 0 w 3611880"/>
                <a:gd name="connsiteY0" fmla="*/ 640139 h 682304"/>
                <a:gd name="connsiteX1" fmla="*/ 1813560 w 3611880"/>
                <a:gd name="connsiteY1" fmla="*/ 59 h 682304"/>
                <a:gd name="connsiteX2" fmla="*/ 3444240 w 3611880"/>
                <a:gd name="connsiteY2" fmla="*/ 602040 h 682304"/>
                <a:gd name="connsiteX3" fmla="*/ 3611880 w 3611880"/>
                <a:gd name="connsiteY3" fmla="*/ 556319 h 682304"/>
                <a:gd name="connsiteX0" fmla="*/ 25563 w 3637443"/>
                <a:gd name="connsiteY0" fmla="*/ 640270 h 713041"/>
                <a:gd name="connsiteX1" fmla="*/ 181773 w 3637443"/>
                <a:gd name="connsiteY1" fmla="*/ 671704 h 713041"/>
                <a:gd name="connsiteX2" fmla="*/ 1839123 w 3637443"/>
                <a:gd name="connsiteY2" fmla="*/ 190 h 713041"/>
                <a:gd name="connsiteX3" fmla="*/ 3469803 w 3637443"/>
                <a:gd name="connsiteY3" fmla="*/ 602171 h 713041"/>
                <a:gd name="connsiteX4" fmla="*/ 3637443 w 3637443"/>
                <a:gd name="connsiteY4" fmla="*/ 556450 h 71304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270 h 688431"/>
                <a:gd name="connsiteX1" fmla="*/ 156210 w 3611880"/>
                <a:gd name="connsiteY1" fmla="*/ 671704 h 688431"/>
                <a:gd name="connsiteX2" fmla="*/ 1813560 w 3611880"/>
                <a:gd name="connsiteY2" fmla="*/ 190 h 688431"/>
                <a:gd name="connsiteX3" fmla="*/ 3444240 w 3611880"/>
                <a:gd name="connsiteY3" fmla="*/ 602171 h 688431"/>
                <a:gd name="connsiteX4" fmla="*/ 3611880 w 3611880"/>
                <a:gd name="connsiteY4" fmla="*/ 556450 h 688431"/>
                <a:gd name="connsiteX0" fmla="*/ 0 w 3611880"/>
                <a:gd name="connsiteY0" fmla="*/ 640474 h 688635"/>
                <a:gd name="connsiteX1" fmla="*/ 156210 w 3611880"/>
                <a:gd name="connsiteY1" fmla="*/ 671908 h 688635"/>
                <a:gd name="connsiteX2" fmla="*/ 1813560 w 3611880"/>
                <a:gd name="connsiteY2" fmla="*/ 394 h 688635"/>
                <a:gd name="connsiteX3" fmla="*/ 3410902 w 3611880"/>
                <a:gd name="connsiteY3" fmla="*/ 573800 h 688635"/>
                <a:gd name="connsiteX4" fmla="*/ 3611880 w 3611880"/>
                <a:gd name="connsiteY4" fmla="*/ 556654 h 688635"/>
                <a:gd name="connsiteX0" fmla="*/ 0 w 3611880"/>
                <a:gd name="connsiteY0" fmla="*/ 640489 h 688650"/>
                <a:gd name="connsiteX1" fmla="*/ 156210 w 3611880"/>
                <a:gd name="connsiteY1" fmla="*/ 671923 h 688650"/>
                <a:gd name="connsiteX2" fmla="*/ 1813560 w 3611880"/>
                <a:gd name="connsiteY2" fmla="*/ 409 h 688650"/>
                <a:gd name="connsiteX3" fmla="*/ 3410902 w 3611880"/>
                <a:gd name="connsiteY3" fmla="*/ 573815 h 688650"/>
                <a:gd name="connsiteX4" fmla="*/ 3611880 w 3611880"/>
                <a:gd name="connsiteY4" fmla="*/ 556669 h 688650"/>
                <a:gd name="connsiteX0" fmla="*/ 0 w 3611880"/>
                <a:gd name="connsiteY0" fmla="*/ 640203 h 688364"/>
                <a:gd name="connsiteX1" fmla="*/ 156210 w 3611880"/>
                <a:gd name="connsiteY1" fmla="*/ 671637 h 688364"/>
                <a:gd name="connsiteX2" fmla="*/ 1813560 w 3611880"/>
                <a:gd name="connsiteY2" fmla="*/ 123 h 688364"/>
                <a:gd name="connsiteX3" fmla="*/ 3434715 w 3611880"/>
                <a:gd name="connsiteY3" fmla="*/ 616392 h 688364"/>
                <a:gd name="connsiteX4" fmla="*/ 3611880 w 3611880"/>
                <a:gd name="connsiteY4" fmla="*/ 556383 h 688364"/>
                <a:gd name="connsiteX0" fmla="*/ 0 w 3611880"/>
                <a:gd name="connsiteY0" fmla="*/ 640277 h 688438"/>
                <a:gd name="connsiteX1" fmla="*/ 156210 w 3611880"/>
                <a:gd name="connsiteY1" fmla="*/ 671711 h 688438"/>
                <a:gd name="connsiteX2" fmla="*/ 1813560 w 3611880"/>
                <a:gd name="connsiteY2" fmla="*/ 197 h 688438"/>
                <a:gd name="connsiteX3" fmla="*/ 3444240 w 3611880"/>
                <a:gd name="connsiteY3" fmla="*/ 602178 h 688438"/>
                <a:gd name="connsiteX4" fmla="*/ 3611880 w 3611880"/>
                <a:gd name="connsiteY4" fmla="*/ 556457 h 688438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  <a:gd name="connsiteX0" fmla="*/ 0 w 3611880"/>
                <a:gd name="connsiteY0" fmla="*/ 640242 h 688403"/>
                <a:gd name="connsiteX1" fmla="*/ 156210 w 3611880"/>
                <a:gd name="connsiteY1" fmla="*/ 671676 h 688403"/>
                <a:gd name="connsiteX2" fmla="*/ 1813560 w 3611880"/>
                <a:gd name="connsiteY2" fmla="*/ 162 h 688403"/>
                <a:gd name="connsiteX3" fmla="*/ 3463290 w 3611880"/>
                <a:gd name="connsiteY3" fmla="*/ 608493 h 688403"/>
                <a:gd name="connsiteX4" fmla="*/ 3611880 w 3611880"/>
                <a:gd name="connsiteY4" fmla="*/ 556422 h 68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1880" h="688403">
                  <a:moveTo>
                    <a:pt x="0" y="640242"/>
                  </a:moveTo>
                  <a:cubicBezTo>
                    <a:pt x="26035" y="645481"/>
                    <a:pt x="39687" y="721206"/>
                    <a:pt x="156210" y="671676"/>
                  </a:cubicBezTo>
                  <a:cubicBezTo>
                    <a:pt x="477520" y="474508"/>
                    <a:pt x="1262380" y="10692"/>
                    <a:pt x="1813560" y="162"/>
                  </a:cubicBezTo>
                  <a:cubicBezTo>
                    <a:pt x="2364740" y="-10368"/>
                    <a:pt x="3196908" y="496733"/>
                    <a:pt x="3463290" y="608493"/>
                  </a:cubicBezTo>
                  <a:cubicBezTo>
                    <a:pt x="3572510" y="670723"/>
                    <a:pt x="3571558" y="602142"/>
                    <a:pt x="3611880" y="556422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 30"/>
            <p:cNvSpPr/>
            <p:nvPr/>
          </p:nvSpPr>
          <p:spPr>
            <a:xfrm>
              <a:off x="3333750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자유형 31"/>
            <p:cNvSpPr/>
            <p:nvPr/>
          </p:nvSpPr>
          <p:spPr>
            <a:xfrm flipH="1">
              <a:off x="4891261" y="800100"/>
              <a:ext cx="904875" cy="342900"/>
            </a:xfrm>
            <a:custGeom>
              <a:avLst/>
              <a:gdLst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  <a:gd name="connsiteX0" fmla="*/ 0 w 904875"/>
                <a:gd name="connsiteY0" fmla="*/ 342900 h 342900"/>
                <a:gd name="connsiteX1" fmla="*/ 904875 w 904875"/>
                <a:gd name="connsiteY1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4875" h="342900">
                  <a:moveTo>
                    <a:pt x="0" y="342900"/>
                  </a:moveTo>
                  <a:cubicBezTo>
                    <a:pt x="334962" y="138112"/>
                    <a:pt x="555625" y="61912"/>
                    <a:pt x="90487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8619" y="4986"/>
            <a:ext cx="4714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필요에 따라 사용해주세요</a:t>
            </a:r>
            <a:r>
              <a:rPr lang="en-US" altLang="ko-KR" dirty="0" smtClean="0"/>
              <a:t>.”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27913" y="483518"/>
            <a:ext cx="5833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“</a:t>
            </a:r>
            <a:r>
              <a:rPr lang="ko-KR" altLang="en-US" dirty="0" smtClean="0"/>
              <a:t>수기작업이 편하신 분은 출력해서 그린 후 사진으로 삽입해주세요</a:t>
            </a:r>
            <a:r>
              <a:rPr lang="en-US" altLang="ko-KR" dirty="0" smtClean="0"/>
              <a:t>.”</a:t>
            </a:r>
          </a:p>
        </p:txBody>
      </p:sp>
      <p:grpSp>
        <p:nvGrpSpPr>
          <p:cNvPr id="35" name="그룹 34"/>
          <p:cNvGrpSpPr/>
          <p:nvPr/>
        </p:nvGrpSpPr>
        <p:grpSpPr>
          <a:xfrm>
            <a:off x="6938930" y="1706880"/>
            <a:ext cx="1629998" cy="2549211"/>
            <a:chOff x="2583887" y="540222"/>
            <a:chExt cx="3935065" cy="6154188"/>
          </a:xfrm>
        </p:grpSpPr>
        <p:sp>
          <p:nvSpPr>
            <p:cNvPr id="36" name="자유형 233">
              <a:extLst>
                <a:ext uri="{FF2B5EF4-FFF2-40B4-BE49-F238E27FC236}">
                  <a16:creationId xmlns="" xmlns:a16="http://schemas.microsoft.com/office/drawing/2014/main" id="{D3E9BFA7-8DD4-446F-BC22-7432143BDAA0}"/>
                </a:ext>
              </a:extLst>
            </p:cNvPr>
            <p:cNvSpPr/>
            <p:nvPr/>
          </p:nvSpPr>
          <p:spPr>
            <a:xfrm>
              <a:off x="4294837" y="550450"/>
              <a:ext cx="1082296" cy="2272512"/>
            </a:xfrm>
            <a:custGeom>
              <a:avLst/>
              <a:gdLst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600253"/>
                <a:gd name="connsiteY0" fmla="*/ 1481138 h 1481138"/>
                <a:gd name="connsiteX1" fmla="*/ 0 w 600253"/>
                <a:gd name="connsiteY1" fmla="*/ 0 h 1481138"/>
                <a:gd name="connsiteX0" fmla="*/ 476250 w 540543"/>
                <a:gd name="connsiteY0" fmla="*/ 1481138 h 1481138"/>
                <a:gd name="connsiteX1" fmla="*/ 0 w 540543"/>
                <a:gd name="connsiteY1" fmla="*/ 0 h 1481138"/>
                <a:gd name="connsiteX0" fmla="*/ 476250 w 494543"/>
                <a:gd name="connsiteY0" fmla="*/ 1481138 h 1481138"/>
                <a:gd name="connsiteX1" fmla="*/ 0 w 494543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8600"/>
                <a:gd name="connsiteY0" fmla="*/ 1481138 h 1481138"/>
                <a:gd name="connsiteX1" fmla="*/ 0 w 478600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480901"/>
                <a:gd name="connsiteY0" fmla="*/ 1481138 h 1481138"/>
                <a:gd name="connsiteX1" fmla="*/ 0 w 480901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500866"/>
                <a:gd name="connsiteY0" fmla="*/ 1481138 h 1481138"/>
                <a:gd name="connsiteX1" fmla="*/ 0 w 500866"/>
                <a:gd name="connsiteY1" fmla="*/ 0 h 1481138"/>
                <a:gd name="connsiteX0" fmla="*/ 614362 w 627508"/>
                <a:gd name="connsiteY0" fmla="*/ 1462088 h 1462088"/>
                <a:gd name="connsiteX1" fmla="*/ 0 w 627508"/>
                <a:gd name="connsiteY1" fmla="*/ 0 h 1462088"/>
                <a:gd name="connsiteX0" fmla="*/ 614362 w 630358"/>
                <a:gd name="connsiteY0" fmla="*/ 1462701 h 1462701"/>
                <a:gd name="connsiteX1" fmla="*/ 0 w 630358"/>
                <a:gd name="connsiteY1" fmla="*/ 613 h 1462701"/>
                <a:gd name="connsiteX0" fmla="*/ 642937 w 657183"/>
                <a:gd name="connsiteY0" fmla="*/ 1462701 h 1462701"/>
                <a:gd name="connsiteX1" fmla="*/ 0 w 657183"/>
                <a:gd name="connsiteY1" fmla="*/ 613 h 1462701"/>
                <a:gd name="connsiteX0" fmla="*/ 642937 w 658527"/>
                <a:gd name="connsiteY0" fmla="*/ 1462088 h 1462088"/>
                <a:gd name="connsiteX1" fmla="*/ 0 w 658527"/>
                <a:gd name="connsiteY1" fmla="*/ 0 h 1462088"/>
                <a:gd name="connsiteX0" fmla="*/ 642937 w 658673"/>
                <a:gd name="connsiteY0" fmla="*/ 1462119 h 1462119"/>
                <a:gd name="connsiteX1" fmla="*/ 0 w 658673"/>
                <a:gd name="connsiteY1" fmla="*/ 31 h 1462119"/>
                <a:gd name="connsiteX0" fmla="*/ 642937 w 655592"/>
                <a:gd name="connsiteY0" fmla="*/ 1462088 h 1462088"/>
                <a:gd name="connsiteX1" fmla="*/ 0 w 655592"/>
                <a:gd name="connsiteY1" fmla="*/ 0 h 1462088"/>
                <a:gd name="connsiteX0" fmla="*/ 647700 w 660143"/>
                <a:gd name="connsiteY0" fmla="*/ 1469232 h 1469232"/>
                <a:gd name="connsiteX1" fmla="*/ 0 w 660143"/>
                <a:gd name="connsiteY1" fmla="*/ 0 h 1469232"/>
                <a:gd name="connsiteX0" fmla="*/ 647700 w 660449"/>
                <a:gd name="connsiteY0" fmla="*/ 1469377 h 1469377"/>
                <a:gd name="connsiteX1" fmla="*/ 0 w 660449"/>
                <a:gd name="connsiteY1" fmla="*/ 145 h 1469377"/>
                <a:gd name="connsiteX0" fmla="*/ 647700 w 659036"/>
                <a:gd name="connsiteY0" fmla="*/ 1469310 h 1469310"/>
                <a:gd name="connsiteX1" fmla="*/ 0 w 659036"/>
                <a:gd name="connsiteY1" fmla="*/ 78 h 1469310"/>
                <a:gd name="connsiteX0" fmla="*/ 647700 w 659036"/>
                <a:gd name="connsiteY0" fmla="*/ 1461510 h 1461510"/>
                <a:gd name="connsiteX1" fmla="*/ 0 w 659036"/>
                <a:gd name="connsiteY1" fmla="*/ 80 h 1461510"/>
                <a:gd name="connsiteX0" fmla="*/ 647700 w 655233"/>
                <a:gd name="connsiteY0" fmla="*/ 1465122 h 1465122"/>
                <a:gd name="connsiteX1" fmla="*/ 0 w 655233"/>
                <a:gd name="connsiteY1" fmla="*/ 3692 h 1465122"/>
                <a:gd name="connsiteX0" fmla="*/ 647700 w 689014"/>
                <a:gd name="connsiteY0" fmla="*/ 1466641 h 1466641"/>
                <a:gd name="connsiteX1" fmla="*/ 0 w 689014"/>
                <a:gd name="connsiteY1" fmla="*/ 5211 h 1466641"/>
                <a:gd name="connsiteX0" fmla="*/ 647700 w 698623"/>
                <a:gd name="connsiteY0" fmla="*/ 1466907 h 1466907"/>
                <a:gd name="connsiteX1" fmla="*/ 0 w 698623"/>
                <a:gd name="connsiteY1" fmla="*/ 5477 h 146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8623" h="1466907">
                  <a:moveTo>
                    <a:pt x="647700" y="1466907"/>
                  </a:moveTo>
                  <a:cubicBezTo>
                    <a:pt x="863632" y="206671"/>
                    <a:pt x="344237" y="-42485"/>
                    <a:pt x="0" y="5477"/>
                  </a:cubicBezTo>
                </a:path>
              </a:pathLst>
            </a:custGeom>
            <a:noFill/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7" name="자유형 234">
              <a:extLst>
                <a:ext uri="{FF2B5EF4-FFF2-40B4-BE49-F238E27FC236}">
                  <a16:creationId xmlns="" xmlns:a16="http://schemas.microsoft.com/office/drawing/2014/main" id="{8D48C68F-907B-42F3-A3D9-FE8AA369D359}"/>
                </a:ext>
              </a:extLst>
            </p:cNvPr>
            <p:cNvSpPr/>
            <p:nvPr/>
          </p:nvSpPr>
          <p:spPr>
            <a:xfrm rot="15165456">
              <a:off x="4022780" y="-186843"/>
              <a:ext cx="392224" cy="2061016"/>
            </a:xfrm>
            <a:custGeom>
              <a:avLst/>
              <a:gdLst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600253"/>
                <a:gd name="connsiteY0" fmla="*/ 1481138 h 1481138"/>
                <a:gd name="connsiteX1" fmla="*/ 0 w 600253"/>
                <a:gd name="connsiteY1" fmla="*/ 0 h 1481138"/>
                <a:gd name="connsiteX0" fmla="*/ 476250 w 540543"/>
                <a:gd name="connsiteY0" fmla="*/ 1481138 h 1481138"/>
                <a:gd name="connsiteX1" fmla="*/ 0 w 540543"/>
                <a:gd name="connsiteY1" fmla="*/ 0 h 1481138"/>
                <a:gd name="connsiteX0" fmla="*/ 476250 w 494543"/>
                <a:gd name="connsiteY0" fmla="*/ 1481138 h 1481138"/>
                <a:gd name="connsiteX1" fmla="*/ 0 w 494543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8600"/>
                <a:gd name="connsiteY0" fmla="*/ 1481138 h 1481138"/>
                <a:gd name="connsiteX1" fmla="*/ 0 w 478600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480901"/>
                <a:gd name="connsiteY0" fmla="*/ 1481138 h 1481138"/>
                <a:gd name="connsiteX1" fmla="*/ 0 w 480901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500866"/>
                <a:gd name="connsiteY0" fmla="*/ 1481138 h 1481138"/>
                <a:gd name="connsiteX1" fmla="*/ 0 w 500866"/>
                <a:gd name="connsiteY1" fmla="*/ 0 h 1481138"/>
                <a:gd name="connsiteX0" fmla="*/ 614362 w 627508"/>
                <a:gd name="connsiteY0" fmla="*/ 1462088 h 1462088"/>
                <a:gd name="connsiteX1" fmla="*/ 0 w 627508"/>
                <a:gd name="connsiteY1" fmla="*/ 0 h 1462088"/>
                <a:gd name="connsiteX0" fmla="*/ 614362 w 630358"/>
                <a:gd name="connsiteY0" fmla="*/ 1462701 h 1462701"/>
                <a:gd name="connsiteX1" fmla="*/ 0 w 630358"/>
                <a:gd name="connsiteY1" fmla="*/ 613 h 1462701"/>
                <a:gd name="connsiteX0" fmla="*/ 642937 w 657183"/>
                <a:gd name="connsiteY0" fmla="*/ 1462701 h 1462701"/>
                <a:gd name="connsiteX1" fmla="*/ 0 w 657183"/>
                <a:gd name="connsiteY1" fmla="*/ 613 h 1462701"/>
                <a:gd name="connsiteX0" fmla="*/ 642937 w 658527"/>
                <a:gd name="connsiteY0" fmla="*/ 1462088 h 1462088"/>
                <a:gd name="connsiteX1" fmla="*/ 0 w 658527"/>
                <a:gd name="connsiteY1" fmla="*/ 0 h 1462088"/>
                <a:gd name="connsiteX0" fmla="*/ 431353 w 478121"/>
                <a:gd name="connsiteY0" fmla="*/ 1501139 h 1501139"/>
                <a:gd name="connsiteX1" fmla="*/ 0 w 478121"/>
                <a:gd name="connsiteY1" fmla="*/ 0 h 1501139"/>
                <a:gd name="connsiteX0" fmla="*/ 0 w 299343"/>
                <a:gd name="connsiteY0" fmla="*/ 1411417 h 1411417"/>
                <a:gd name="connsiteX1" fmla="*/ 34474 w 299343"/>
                <a:gd name="connsiteY1" fmla="*/ 0 h 1411417"/>
                <a:gd name="connsiteX0" fmla="*/ 0 w 229719"/>
                <a:gd name="connsiteY0" fmla="*/ 1411417 h 1411417"/>
                <a:gd name="connsiteX1" fmla="*/ 34474 w 229719"/>
                <a:gd name="connsiteY1" fmla="*/ 0 h 1411417"/>
                <a:gd name="connsiteX0" fmla="*/ 0 w 261075"/>
                <a:gd name="connsiteY0" fmla="*/ 1411417 h 1411417"/>
                <a:gd name="connsiteX1" fmla="*/ 34474 w 261075"/>
                <a:gd name="connsiteY1" fmla="*/ 0 h 1411417"/>
                <a:gd name="connsiteX0" fmla="*/ 0 w 263415"/>
                <a:gd name="connsiteY0" fmla="*/ 1422788 h 1422788"/>
                <a:gd name="connsiteX1" fmla="*/ 38003 w 263415"/>
                <a:gd name="connsiteY1" fmla="*/ 0 h 1422788"/>
                <a:gd name="connsiteX0" fmla="*/ 0 w 280255"/>
                <a:gd name="connsiteY0" fmla="*/ 1422788 h 1422788"/>
                <a:gd name="connsiteX1" fmla="*/ 38003 w 280255"/>
                <a:gd name="connsiteY1" fmla="*/ 0 h 1422788"/>
                <a:gd name="connsiteX0" fmla="*/ 0 w 285958"/>
                <a:gd name="connsiteY0" fmla="*/ 1422788 h 1422788"/>
                <a:gd name="connsiteX1" fmla="*/ 38003 w 285958"/>
                <a:gd name="connsiteY1" fmla="*/ 0 h 1422788"/>
                <a:gd name="connsiteX0" fmla="*/ 0 w 294181"/>
                <a:gd name="connsiteY0" fmla="*/ 1432094 h 1432094"/>
                <a:gd name="connsiteX1" fmla="*/ 50865 w 294181"/>
                <a:gd name="connsiteY1" fmla="*/ 0 h 1432094"/>
                <a:gd name="connsiteX0" fmla="*/ 0 w 297395"/>
                <a:gd name="connsiteY0" fmla="*/ 1430553 h 1430553"/>
                <a:gd name="connsiteX1" fmla="*/ 55832 w 297395"/>
                <a:gd name="connsiteY1" fmla="*/ 0 h 1430553"/>
                <a:gd name="connsiteX0" fmla="*/ 0 w 298728"/>
                <a:gd name="connsiteY0" fmla="*/ 1430553 h 1430553"/>
                <a:gd name="connsiteX1" fmla="*/ 55832 w 298728"/>
                <a:gd name="connsiteY1" fmla="*/ 0 h 1430553"/>
                <a:gd name="connsiteX0" fmla="*/ 0 w 300836"/>
                <a:gd name="connsiteY0" fmla="*/ 1432266 h 1432266"/>
                <a:gd name="connsiteX1" fmla="*/ 59087 w 300836"/>
                <a:gd name="connsiteY1" fmla="*/ 0 h 1432266"/>
                <a:gd name="connsiteX0" fmla="*/ 28665 w 275963"/>
                <a:gd name="connsiteY0" fmla="*/ 1320622 h 1320622"/>
                <a:gd name="connsiteX1" fmla="*/ 0 w 275963"/>
                <a:gd name="connsiteY1" fmla="*/ 0 h 1320622"/>
                <a:gd name="connsiteX0" fmla="*/ 28665 w 244880"/>
                <a:gd name="connsiteY0" fmla="*/ 1320622 h 1320622"/>
                <a:gd name="connsiteX1" fmla="*/ 0 w 244880"/>
                <a:gd name="connsiteY1" fmla="*/ 0 h 1320622"/>
                <a:gd name="connsiteX0" fmla="*/ 33804 w 246805"/>
                <a:gd name="connsiteY0" fmla="*/ 1330387 h 1330387"/>
                <a:gd name="connsiteX1" fmla="*/ 0 w 246805"/>
                <a:gd name="connsiteY1" fmla="*/ 0 h 1330387"/>
                <a:gd name="connsiteX0" fmla="*/ 33804 w 257974"/>
                <a:gd name="connsiteY0" fmla="*/ 1330387 h 1330387"/>
                <a:gd name="connsiteX1" fmla="*/ 0 w 257974"/>
                <a:gd name="connsiteY1" fmla="*/ 0 h 1330387"/>
                <a:gd name="connsiteX0" fmla="*/ 33804 w 251015"/>
                <a:gd name="connsiteY0" fmla="*/ 1330387 h 1330387"/>
                <a:gd name="connsiteX1" fmla="*/ 0 w 251015"/>
                <a:gd name="connsiteY1" fmla="*/ 0 h 1330387"/>
                <a:gd name="connsiteX0" fmla="*/ 33804 w 253478"/>
                <a:gd name="connsiteY0" fmla="*/ 1330387 h 1330387"/>
                <a:gd name="connsiteX1" fmla="*/ 0 w 253478"/>
                <a:gd name="connsiteY1" fmla="*/ 0 h 1330387"/>
                <a:gd name="connsiteX0" fmla="*/ 33804 w 247060"/>
                <a:gd name="connsiteY0" fmla="*/ 1330387 h 1330387"/>
                <a:gd name="connsiteX1" fmla="*/ 0 w 247060"/>
                <a:gd name="connsiteY1" fmla="*/ 0 h 1330387"/>
                <a:gd name="connsiteX0" fmla="*/ 33804 w 255581"/>
                <a:gd name="connsiteY0" fmla="*/ 1330387 h 1330387"/>
                <a:gd name="connsiteX1" fmla="*/ 0 w 255581"/>
                <a:gd name="connsiteY1" fmla="*/ 0 h 1330387"/>
                <a:gd name="connsiteX0" fmla="*/ 33804 w 253182"/>
                <a:gd name="connsiteY0" fmla="*/ 1330387 h 1330387"/>
                <a:gd name="connsiteX1" fmla="*/ 0 w 253182"/>
                <a:gd name="connsiteY1" fmla="*/ 0 h 1330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3182" h="1330387">
                  <a:moveTo>
                    <a:pt x="33804" y="1330387"/>
                  </a:moveTo>
                  <a:cubicBezTo>
                    <a:pt x="166651" y="1212028"/>
                    <a:pt x="469937" y="443529"/>
                    <a:pt x="0" y="0"/>
                  </a:cubicBezTo>
                </a:path>
              </a:pathLst>
            </a:custGeom>
            <a:noFill/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 243">
              <a:extLst>
                <a:ext uri="{FF2B5EF4-FFF2-40B4-BE49-F238E27FC236}">
                  <a16:creationId xmlns="" xmlns:a16="http://schemas.microsoft.com/office/drawing/2014/main" id="{F03387E0-C48F-43ED-A9F7-B644EB17E653}"/>
                </a:ext>
              </a:extLst>
            </p:cNvPr>
            <p:cNvSpPr/>
            <p:nvPr/>
          </p:nvSpPr>
          <p:spPr>
            <a:xfrm>
              <a:off x="3135721" y="1283199"/>
              <a:ext cx="1301884" cy="1349954"/>
            </a:xfrm>
            <a:custGeom>
              <a:avLst/>
              <a:gdLst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600253"/>
                <a:gd name="connsiteY0" fmla="*/ 1481138 h 1481138"/>
                <a:gd name="connsiteX1" fmla="*/ 0 w 600253"/>
                <a:gd name="connsiteY1" fmla="*/ 0 h 1481138"/>
                <a:gd name="connsiteX0" fmla="*/ 476250 w 540543"/>
                <a:gd name="connsiteY0" fmla="*/ 1481138 h 1481138"/>
                <a:gd name="connsiteX1" fmla="*/ 0 w 540543"/>
                <a:gd name="connsiteY1" fmla="*/ 0 h 1481138"/>
                <a:gd name="connsiteX0" fmla="*/ 476250 w 494543"/>
                <a:gd name="connsiteY0" fmla="*/ 1481138 h 1481138"/>
                <a:gd name="connsiteX1" fmla="*/ 0 w 494543"/>
                <a:gd name="connsiteY1" fmla="*/ 0 h 1481138"/>
                <a:gd name="connsiteX0" fmla="*/ 476250 w 476250"/>
                <a:gd name="connsiteY0" fmla="*/ 1481138 h 1481138"/>
                <a:gd name="connsiteX1" fmla="*/ 0 w 476250"/>
                <a:gd name="connsiteY1" fmla="*/ 0 h 1481138"/>
                <a:gd name="connsiteX0" fmla="*/ 476250 w 478600"/>
                <a:gd name="connsiteY0" fmla="*/ 1481138 h 1481138"/>
                <a:gd name="connsiteX1" fmla="*/ 0 w 478600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480901"/>
                <a:gd name="connsiteY0" fmla="*/ 1481138 h 1481138"/>
                <a:gd name="connsiteX1" fmla="*/ 0 w 480901"/>
                <a:gd name="connsiteY1" fmla="*/ 0 h 1481138"/>
                <a:gd name="connsiteX0" fmla="*/ 476250 w 492841"/>
                <a:gd name="connsiteY0" fmla="*/ 1481138 h 1481138"/>
                <a:gd name="connsiteX1" fmla="*/ 0 w 492841"/>
                <a:gd name="connsiteY1" fmla="*/ 0 h 1481138"/>
                <a:gd name="connsiteX0" fmla="*/ 476250 w 500866"/>
                <a:gd name="connsiteY0" fmla="*/ 1481138 h 1481138"/>
                <a:gd name="connsiteX1" fmla="*/ 0 w 500866"/>
                <a:gd name="connsiteY1" fmla="*/ 0 h 1481138"/>
                <a:gd name="connsiteX0" fmla="*/ 614362 w 627508"/>
                <a:gd name="connsiteY0" fmla="*/ 1462088 h 1462088"/>
                <a:gd name="connsiteX1" fmla="*/ 0 w 627508"/>
                <a:gd name="connsiteY1" fmla="*/ 0 h 1462088"/>
                <a:gd name="connsiteX0" fmla="*/ 614362 w 630358"/>
                <a:gd name="connsiteY0" fmla="*/ 1462701 h 1462701"/>
                <a:gd name="connsiteX1" fmla="*/ 0 w 630358"/>
                <a:gd name="connsiteY1" fmla="*/ 613 h 1462701"/>
                <a:gd name="connsiteX0" fmla="*/ 642937 w 657183"/>
                <a:gd name="connsiteY0" fmla="*/ 1462701 h 1462701"/>
                <a:gd name="connsiteX1" fmla="*/ 0 w 657183"/>
                <a:gd name="connsiteY1" fmla="*/ 613 h 1462701"/>
                <a:gd name="connsiteX0" fmla="*/ 642937 w 658527"/>
                <a:gd name="connsiteY0" fmla="*/ 1462088 h 1462088"/>
                <a:gd name="connsiteX1" fmla="*/ 0 w 658527"/>
                <a:gd name="connsiteY1" fmla="*/ 0 h 1462088"/>
                <a:gd name="connsiteX0" fmla="*/ 642937 w 658673"/>
                <a:gd name="connsiteY0" fmla="*/ 1462119 h 1462119"/>
                <a:gd name="connsiteX1" fmla="*/ 0 w 658673"/>
                <a:gd name="connsiteY1" fmla="*/ 31 h 1462119"/>
                <a:gd name="connsiteX0" fmla="*/ 642937 w 655592"/>
                <a:gd name="connsiteY0" fmla="*/ 1462088 h 1462088"/>
                <a:gd name="connsiteX1" fmla="*/ 0 w 655592"/>
                <a:gd name="connsiteY1" fmla="*/ 0 h 1462088"/>
                <a:gd name="connsiteX0" fmla="*/ 647700 w 660143"/>
                <a:gd name="connsiteY0" fmla="*/ 1469232 h 1469232"/>
                <a:gd name="connsiteX1" fmla="*/ 0 w 660143"/>
                <a:gd name="connsiteY1" fmla="*/ 0 h 1469232"/>
                <a:gd name="connsiteX0" fmla="*/ 647700 w 660449"/>
                <a:gd name="connsiteY0" fmla="*/ 1469377 h 1469377"/>
                <a:gd name="connsiteX1" fmla="*/ 0 w 660449"/>
                <a:gd name="connsiteY1" fmla="*/ 145 h 1469377"/>
                <a:gd name="connsiteX0" fmla="*/ 647700 w 659036"/>
                <a:gd name="connsiteY0" fmla="*/ 1469310 h 1469310"/>
                <a:gd name="connsiteX1" fmla="*/ 0 w 659036"/>
                <a:gd name="connsiteY1" fmla="*/ 78 h 1469310"/>
                <a:gd name="connsiteX0" fmla="*/ 647700 w 655398"/>
                <a:gd name="connsiteY0" fmla="*/ 1469233 h 1469233"/>
                <a:gd name="connsiteX1" fmla="*/ 0 w 655398"/>
                <a:gd name="connsiteY1" fmla="*/ 1 h 1469233"/>
                <a:gd name="connsiteX0" fmla="*/ 647700 w 658263"/>
                <a:gd name="connsiteY0" fmla="*/ 1469233 h 1469233"/>
                <a:gd name="connsiteX1" fmla="*/ 0 w 658263"/>
                <a:gd name="connsiteY1" fmla="*/ 1 h 1469233"/>
                <a:gd name="connsiteX0" fmla="*/ 647700 w 658142"/>
                <a:gd name="connsiteY0" fmla="*/ 1469233 h 1469233"/>
                <a:gd name="connsiteX1" fmla="*/ 0 w 658142"/>
                <a:gd name="connsiteY1" fmla="*/ 1 h 1469233"/>
                <a:gd name="connsiteX0" fmla="*/ 647700 w 659359"/>
                <a:gd name="connsiteY0" fmla="*/ 1469233 h 1469233"/>
                <a:gd name="connsiteX1" fmla="*/ 0 w 659359"/>
                <a:gd name="connsiteY1" fmla="*/ 1 h 1469233"/>
                <a:gd name="connsiteX0" fmla="*/ 647700 w 656403"/>
                <a:gd name="connsiteY0" fmla="*/ 1469233 h 1469233"/>
                <a:gd name="connsiteX1" fmla="*/ 0 w 656403"/>
                <a:gd name="connsiteY1" fmla="*/ 1 h 1469233"/>
                <a:gd name="connsiteX0" fmla="*/ 647700 w 647897"/>
                <a:gd name="connsiteY0" fmla="*/ 1469233 h 1469233"/>
                <a:gd name="connsiteX1" fmla="*/ 0 w 647897"/>
                <a:gd name="connsiteY1" fmla="*/ 1 h 1469233"/>
                <a:gd name="connsiteX0" fmla="*/ 647700 w 647818"/>
                <a:gd name="connsiteY0" fmla="*/ 1469233 h 1469233"/>
                <a:gd name="connsiteX1" fmla="*/ 0 w 647818"/>
                <a:gd name="connsiteY1" fmla="*/ 1 h 1469233"/>
                <a:gd name="connsiteX0" fmla="*/ 647700 w 647701"/>
                <a:gd name="connsiteY0" fmla="*/ 1469233 h 1469233"/>
                <a:gd name="connsiteX1" fmla="*/ 336629 w 647701"/>
                <a:gd name="connsiteY1" fmla="*/ 412394 h 1469233"/>
                <a:gd name="connsiteX2" fmla="*/ 0 w 647701"/>
                <a:gd name="connsiteY2" fmla="*/ 1 h 1469233"/>
                <a:gd name="connsiteX0" fmla="*/ 647700 w 647700"/>
                <a:gd name="connsiteY0" fmla="*/ 1469233 h 1469233"/>
                <a:gd name="connsiteX1" fmla="*/ 475185 w 647700"/>
                <a:gd name="connsiteY1" fmla="*/ 193942 h 1469233"/>
                <a:gd name="connsiteX2" fmla="*/ 0 w 647700"/>
                <a:gd name="connsiteY2" fmla="*/ 1 h 1469233"/>
                <a:gd name="connsiteX0" fmla="*/ 647700 w 647700"/>
                <a:gd name="connsiteY0" fmla="*/ 1469233 h 1469233"/>
                <a:gd name="connsiteX1" fmla="*/ 475185 w 647700"/>
                <a:gd name="connsiteY1" fmla="*/ 193942 h 1469233"/>
                <a:gd name="connsiteX2" fmla="*/ 0 w 647700"/>
                <a:gd name="connsiteY2" fmla="*/ 1 h 1469233"/>
                <a:gd name="connsiteX0" fmla="*/ 647700 w 647700"/>
                <a:gd name="connsiteY0" fmla="*/ 1469233 h 1469233"/>
                <a:gd name="connsiteX1" fmla="*/ 475185 w 647700"/>
                <a:gd name="connsiteY1" fmla="*/ 193942 h 1469233"/>
                <a:gd name="connsiteX2" fmla="*/ 0 w 647700"/>
                <a:gd name="connsiteY2" fmla="*/ 1 h 1469233"/>
                <a:gd name="connsiteX0" fmla="*/ 639706 w 639706"/>
                <a:gd name="connsiteY0" fmla="*/ 1475136 h 1475136"/>
                <a:gd name="connsiteX1" fmla="*/ 467191 w 639706"/>
                <a:gd name="connsiteY1" fmla="*/ 199845 h 1475136"/>
                <a:gd name="connsiteX2" fmla="*/ 0 w 639706"/>
                <a:gd name="connsiteY2" fmla="*/ 0 h 1475136"/>
                <a:gd name="connsiteX0" fmla="*/ 639706 w 639706"/>
                <a:gd name="connsiteY0" fmla="*/ 1475136 h 1475136"/>
                <a:gd name="connsiteX1" fmla="*/ 467191 w 639706"/>
                <a:gd name="connsiteY1" fmla="*/ 199845 h 1475136"/>
                <a:gd name="connsiteX2" fmla="*/ 0 w 639706"/>
                <a:gd name="connsiteY2" fmla="*/ 0 h 1475136"/>
                <a:gd name="connsiteX0" fmla="*/ 639706 w 652344"/>
                <a:gd name="connsiteY0" fmla="*/ 1475136 h 1475136"/>
                <a:gd name="connsiteX1" fmla="*/ 467191 w 652344"/>
                <a:gd name="connsiteY1" fmla="*/ 199845 h 1475136"/>
                <a:gd name="connsiteX2" fmla="*/ 0 w 652344"/>
                <a:gd name="connsiteY2" fmla="*/ 0 h 1475136"/>
                <a:gd name="connsiteX0" fmla="*/ 639706 w 653013"/>
                <a:gd name="connsiteY0" fmla="*/ 1475136 h 1475136"/>
                <a:gd name="connsiteX1" fmla="*/ 472519 w 653013"/>
                <a:gd name="connsiteY1" fmla="*/ 199846 h 1475136"/>
                <a:gd name="connsiteX2" fmla="*/ 0 w 653013"/>
                <a:gd name="connsiteY2" fmla="*/ 0 h 1475136"/>
                <a:gd name="connsiteX0" fmla="*/ 639706 w 653013"/>
                <a:gd name="connsiteY0" fmla="*/ 1475136 h 1475136"/>
                <a:gd name="connsiteX1" fmla="*/ 472519 w 653013"/>
                <a:gd name="connsiteY1" fmla="*/ 199846 h 1475136"/>
                <a:gd name="connsiteX2" fmla="*/ 0 w 653013"/>
                <a:gd name="connsiteY2" fmla="*/ 0 h 1475136"/>
                <a:gd name="connsiteX0" fmla="*/ 639706 w 651552"/>
                <a:gd name="connsiteY0" fmla="*/ 1475136 h 1475136"/>
                <a:gd name="connsiteX1" fmla="*/ 472519 w 651552"/>
                <a:gd name="connsiteY1" fmla="*/ 199846 h 1475136"/>
                <a:gd name="connsiteX2" fmla="*/ 0 w 651552"/>
                <a:gd name="connsiteY2" fmla="*/ 0 h 1475136"/>
                <a:gd name="connsiteX0" fmla="*/ 637725 w 649571"/>
                <a:gd name="connsiteY0" fmla="*/ 1483916 h 1483916"/>
                <a:gd name="connsiteX1" fmla="*/ 470538 w 649571"/>
                <a:gd name="connsiteY1" fmla="*/ 208626 h 1483916"/>
                <a:gd name="connsiteX2" fmla="*/ 0 w 649571"/>
                <a:gd name="connsiteY2" fmla="*/ 0 h 1483916"/>
                <a:gd name="connsiteX0" fmla="*/ 631870 w 643716"/>
                <a:gd name="connsiteY0" fmla="*/ 1476132 h 1476132"/>
                <a:gd name="connsiteX1" fmla="*/ 464683 w 643716"/>
                <a:gd name="connsiteY1" fmla="*/ 200842 h 1476132"/>
                <a:gd name="connsiteX2" fmla="*/ 0 w 643716"/>
                <a:gd name="connsiteY2" fmla="*/ 0 h 1476132"/>
                <a:gd name="connsiteX0" fmla="*/ 628357 w 640203"/>
                <a:gd name="connsiteY0" fmla="*/ 1470943 h 1470943"/>
                <a:gd name="connsiteX1" fmla="*/ 461170 w 640203"/>
                <a:gd name="connsiteY1" fmla="*/ 195653 h 1470943"/>
                <a:gd name="connsiteX2" fmla="*/ 0 w 640203"/>
                <a:gd name="connsiteY2" fmla="*/ 0 h 1470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0203" h="1470943">
                  <a:moveTo>
                    <a:pt x="628357" y="1470943"/>
                  </a:moveTo>
                  <a:cubicBezTo>
                    <a:pt x="666776" y="992711"/>
                    <a:pt x="611934" y="325545"/>
                    <a:pt x="461170" y="195653"/>
                  </a:cubicBezTo>
                  <a:cubicBezTo>
                    <a:pt x="213828" y="-704"/>
                    <a:pt x="143299" y="182582"/>
                    <a:pt x="0" y="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244">
              <a:extLst>
                <a:ext uri="{FF2B5EF4-FFF2-40B4-BE49-F238E27FC236}">
                  <a16:creationId xmlns="" xmlns:a16="http://schemas.microsoft.com/office/drawing/2014/main" id="{821B4149-B173-45AF-A780-0C7FCD5F9248}"/>
                </a:ext>
              </a:extLst>
            </p:cNvPr>
            <p:cNvSpPr/>
            <p:nvPr/>
          </p:nvSpPr>
          <p:spPr>
            <a:xfrm>
              <a:off x="4414899" y="2633151"/>
              <a:ext cx="1323466" cy="1733915"/>
            </a:xfrm>
            <a:custGeom>
              <a:avLst/>
              <a:gdLst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991"/>
                <a:gd name="connsiteY0" fmla="*/ 0 h 794890"/>
                <a:gd name="connsiteX1" fmla="*/ 102394 w 566991"/>
                <a:gd name="connsiteY1" fmla="*/ 300037 h 794890"/>
                <a:gd name="connsiteX2" fmla="*/ 385763 w 566991"/>
                <a:gd name="connsiteY2" fmla="*/ 76200 h 794890"/>
                <a:gd name="connsiteX3" fmla="*/ 538163 w 566991"/>
                <a:gd name="connsiteY3" fmla="*/ 719137 h 794890"/>
                <a:gd name="connsiteX4" fmla="*/ 566738 w 566991"/>
                <a:gd name="connsiteY4" fmla="*/ 757237 h 794890"/>
                <a:gd name="connsiteX0" fmla="*/ 0 w 566894"/>
                <a:gd name="connsiteY0" fmla="*/ 0 h 794890"/>
                <a:gd name="connsiteX1" fmla="*/ 102394 w 566894"/>
                <a:gd name="connsiteY1" fmla="*/ 300037 h 794890"/>
                <a:gd name="connsiteX2" fmla="*/ 397670 w 566894"/>
                <a:gd name="connsiteY2" fmla="*/ 76200 h 794890"/>
                <a:gd name="connsiteX3" fmla="*/ 538163 w 566894"/>
                <a:gd name="connsiteY3" fmla="*/ 719137 h 794890"/>
                <a:gd name="connsiteX4" fmla="*/ 566738 w 566894"/>
                <a:gd name="connsiteY4" fmla="*/ 757237 h 794890"/>
                <a:gd name="connsiteX0" fmla="*/ 0 w 566894"/>
                <a:gd name="connsiteY0" fmla="*/ 0 h 794890"/>
                <a:gd name="connsiteX1" fmla="*/ 102394 w 566894"/>
                <a:gd name="connsiteY1" fmla="*/ 300037 h 794890"/>
                <a:gd name="connsiteX2" fmla="*/ 397670 w 566894"/>
                <a:gd name="connsiteY2" fmla="*/ 76200 h 794890"/>
                <a:gd name="connsiteX3" fmla="*/ 538163 w 566894"/>
                <a:gd name="connsiteY3" fmla="*/ 719137 h 794890"/>
                <a:gd name="connsiteX4" fmla="*/ 566738 w 566894"/>
                <a:gd name="connsiteY4" fmla="*/ 757237 h 794890"/>
                <a:gd name="connsiteX0" fmla="*/ 0 w 566894"/>
                <a:gd name="connsiteY0" fmla="*/ 0 h 794890"/>
                <a:gd name="connsiteX1" fmla="*/ 102394 w 566894"/>
                <a:gd name="connsiteY1" fmla="*/ 300037 h 794890"/>
                <a:gd name="connsiteX2" fmla="*/ 397670 w 566894"/>
                <a:gd name="connsiteY2" fmla="*/ 76200 h 794890"/>
                <a:gd name="connsiteX3" fmla="*/ 538163 w 566894"/>
                <a:gd name="connsiteY3" fmla="*/ 719137 h 794890"/>
                <a:gd name="connsiteX4" fmla="*/ 566738 w 566894"/>
                <a:gd name="connsiteY4" fmla="*/ 757237 h 794890"/>
                <a:gd name="connsiteX0" fmla="*/ 0 w 566829"/>
                <a:gd name="connsiteY0" fmla="*/ 0 h 794593"/>
                <a:gd name="connsiteX1" fmla="*/ 102394 w 566829"/>
                <a:gd name="connsiteY1" fmla="*/ 300037 h 794593"/>
                <a:gd name="connsiteX2" fmla="*/ 414339 w 566829"/>
                <a:gd name="connsiteY2" fmla="*/ 80962 h 794593"/>
                <a:gd name="connsiteX3" fmla="*/ 538163 w 566829"/>
                <a:gd name="connsiteY3" fmla="*/ 719137 h 794593"/>
                <a:gd name="connsiteX4" fmla="*/ 566738 w 566829"/>
                <a:gd name="connsiteY4" fmla="*/ 757237 h 794593"/>
                <a:gd name="connsiteX0" fmla="*/ 0 w 566829"/>
                <a:gd name="connsiteY0" fmla="*/ 0 h 794593"/>
                <a:gd name="connsiteX1" fmla="*/ 102394 w 566829"/>
                <a:gd name="connsiteY1" fmla="*/ 300037 h 794593"/>
                <a:gd name="connsiteX2" fmla="*/ 414339 w 566829"/>
                <a:gd name="connsiteY2" fmla="*/ 80962 h 794593"/>
                <a:gd name="connsiteX3" fmla="*/ 538163 w 566829"/>
                <a:gd name="connsiteY3" fmla="*/ 719137 h 794593"/>
                <a:gd name="connsiteX4" fmla="*/ 566738 w 566829"/>
                <a:gd name="connsiteY4" fmla="*/ 757237 h 794593"/>
                <a:gd name="connsiteX0" fmla="*/ 0 w 584098"/>
                <a:gd name="connsiteY0" fmla="*/ 0 h 822316"/>
                <a:gd name="connsiteX1" fmla="*/ 102394 w 584098"/>
                <a:gd name="connsiteY1" fmla="*/ 300037 h 822316"/>
                <a:gd name="connsiteX2" fmla="*/ 414339 w 584098"/>
                <a:gd name="connsiteY2" fmla="*/ 80962 h 822316"/>
                <a:gd name="connsiteX3" fmla="*/ 538163 w 584098"/>
                <a:gd name="connsiteY3" fmla="*/ 719137 h 822316"/>
                <a:gd name="connsiteX4" fmla="*/ 566738 w 584098"/>
                <a:gd name="connsiteY4" fmla="*/ 757237 h 822316"/>
                <a:gd name="connsiteX0" fmla="*/ 0 w 571781"/>
                <a:gd name="connsiteY0" fmla="*/ 0 h 772559"/>
                <a:gd name="connsiteX1" fmla="*/ 102394 w 571781"/>
                <a:gd name="connsiteY1" fmla="*/ 300037 h 772559"/>
                <a:gd name="connsiteX2" fmla="*/ 414339 w 571781"/>
                <a:gd name="connsiteY2" fmla="*/ 80962 h 772559"/>
                <a:gd name="connsiteX3" fmla="*/ 538163 w 571781"/>
                <a:gd name="connsiteY3" fmla="*/ 719137 h 772559"/>
                <a:gd name="connsiteX4" fmla="*/ 566738 w 571781"/>
                <a:gd name="connsiteY4" fmla="*/ 757237 h 772559"/>
                <a:gd name="connsiteX0" fmla="*/ 0 w 571781"/>
                <a:gd name="connsiteY0" fmla="*/ 0 h 761290"/>
                <a:gd name="connsiteX1" fmla="*/ 102394 w 571781"/>
                <a:gd name="connsiteY1" fmla="*/ 300037 h 761290"/>
                <a:gd name="connsiteX2" fmla="*/ 414339 w 571781"/>
                <a:gd name="connsiteY2" fmla="*/ 80962 h 761290"/>
                <a:gd name="connsiteX3" fmla="*/ 538163 w 571781"/>
                <a:gd name="connsiteY3" fmla="*/ 719137 h 761290"/>
                <a:gd name="connsiteX4" fmla="*/ 566738 w 571781"/>
                <a:gd name="connsiteY4" fmla="*/ 757237 h 761290"/>
                <a:gd name="connsiteX0" fmla="*/ 0 w 759619"/>
                <a:gd name="connsiteY0" fmla="*/ 0 h 791475"/>
                <a:gd name="connsiteX1" fmla="*/ 102394 w 759619"/>
                <a:gd name="connsiteY1" fmla="*/ 300037 h 791475"/>
                <a:gd name="connsiteX2" fmla="*/ 414339 w 759619"/>
                <a:gd name="connsiteY2" fmla="*/ 80962 h 791475"/>
                <a:gd name="connsiteX3" fmla="*/ 538163 w 759619"/>
                <a:gd name="connsiteY3" fmla="*/ 719137 h 791475"/>
                <a:gd name="connsiteX4" fmla="*/ 759619 w 759619"/>
                <a:gd name="connsiteY4" fmla="*/ 769143 h 791475"/>
                <a:gd name="connsiteX0" fmla="*/ 0 w 759619"/>
                <a:gd name="connsiteY0" fmla="*/ 0 h 788020"/>
                <a:gd name="connsiteX1" fmla="*/ 102394 w 759619"/>
                <a:gd name="connsiteY1" fmla="*/ 300037 h 788020"/>
                <a:gd name="connsiteX2" fmla="*/ 414339 w 759619"/>
                <a:gd name="connsiteY2" fmla="*/ 80962 h 788020"/>
                <a:gd name="connsiteX3" fmla="*/ 538163 w 759619"/>
                <a:gd name="connsiteY3" fmla="*/ 719137 h 788020"/>
                <a:gd name="connsiteX4" fmla="*/ 759619 w 759619"/>
                <a:gd name="connsiteY4" fmla="*/ 769143 h 788020"/>
                <a:gd name="connsiteX0" fmla="*/ 0 w 759619"/>
                <a:gd name="connsiteY0" fmla="*/ 0 h 769252"/>
                <a:gd name="connsiteX1" fmla="*/ 102394 w 759619"/>
                <a:gd name="connsiteY1" fmla="*/ 300037 h 769252"/>
                <a:gd name="connsiteX2" fmla="*/ 414339 w 759619"/>
                <a:gd name="connsiteY2" fmla="*/ 80962 h 769252"/>
                <a:gd name="connsiteX3" fmla="*/ 538163 w 759619"/>
                <a:gd name="connsiteY3" fmla="*/ 719137 h 769252"/>
                <a:gd name="connsiteX4" fmla="*/ 759619 w 759619"/>
                <a:gd name="connsiteY4" fmla="*/ 769143 h 769252"/>
                <a:gd name="connsiteX0" fmla="*/ 0 w 597694"/>
                <a:gd name="connsiteY0" fmla="*/ 0 h 777782"/>
                <a:gd name="connsiteX1" fmla="*/ 102394 w 597694"/>
                <a:gd name="connsiteY1" fmla="*/ 300037 h 777782"/>
                <a:gd name="connsiteX2" fmla="*/ 414339 w 597694"/>
                <a:gd name="connsiteY2" fmla="*/ 80962 h 777782"/>
                <a:gd name="connsiteX3" fmla="*/ 538163 w 597694"/>
                <a:gd name="connsiteY3" fmla="*/ 719137 h 777782"/>
                <a:gd name="connsiteX4" fmla="*/ 597694 w 597694"/>
                <a:gd name="connsiteY4" fmla="*/ 747712 h 777782"/>
                <a:gd name="connsiteX0" fmla="*/ 0 w 597694"/>
                <a:gd name="connsiteY0" fmla="*/ 0 h 777087"/>
                <a:gd name="connsiteX1" fmla="*/ 102394 w 597694"/>
                <a:gd name="connsiteY1" fmla="*/ 300037 h 777087"/>
                <a:gd name="connsiteX2" fmla="*/ 414339 w 597694"/>
                <a:gd name="connsiteY2" fmla="*/ 80962 h 777087"/>
                <a:gd name="connsiteX3" fmla="*/ 538163 w 597694"/>
                <a:gd name="connsiteY3" fmla="*/ 719137 h 777087"/>
                <a:gd name="connsiteX4" fmla="*/ 597694 w 597694"/>
                <a:gd name="connsiteY4" fmla="*/ 747712 h 777087"/>
                <a:gd name="connsiteX0" fmla="*/ 0 w 597694"/>
                <a:gd name="connsiteY0" fmla="*/ 0 h 757347"/>
                <a:gd name="connsiteX1" fmla="*/ 102394 w 597694"/>
                <a:gd name="connsiteY1" fmla="*/ 300037 h 757347"/>
                <a:gd name="connsiteX2" fmla="*/ 414339 w 597694"/>
                <a:gd name="connsiteY2" fmla="*/ 80962 h 757347"/>
                <a:gd name="connsiteX3" fmla="*/ 483394 w 597694"/>
                <a:gd name="connsiteY3" fmla="*/ 683418 h 757347"/>
                <a:gd name="connsiteX4" fmla="*/ 597694 w 597694"/>
                <a:gd name="connsiteY4" fmla="*/ 747712 h 757347"/>
                <a:gd name="connsiteX0" fmla="*/ 0 w 566738"/>
                <a:gd name="connsiteY0" fmla="*/ 0 h 766894"/>
                <a:gd name="connsiteX1" fmla="*/ 102394 w 566738"/>
                <a:gd name="connsiteY1" fmla="*/ 300037 h 766894"/>
                <a:gd name="connsiteX2" fmla="*/ 414339 w 566738"/>
                <a:gd name="connsiteY2" fmla="*/ 80962 h 766894"/>
                <a:gd name="connsiteX3" fmla="*/ 483394 w 566738"/>
                <a:gd name="connsiteY3" fmla="*/ 683418 h 766894"/>
                <a:gd name="connsiteX4" fmla="*/ 566738 w 566738"/>
                <a:gd name="connsiteY4" fmla="*/ 762000 h 766894"/>
                <a:gd name="connsiteX0" fmla="*/ 0 w 566738"/>
                <a:gd name="connsiteY0" fmla="*/ 0 h 762000"/>
                <a:gd name="connsiteX1" fmla="*/ 102394 w 566738"/>
                <a:gd name="connsiteY1" fmla="*/ 300037 h 762000"/>
                <a:gd name="connsiteX2" fmla="*/ 414339 w 566738"/>
                <a:gd name="connsiteY2" fmla="*/ 80962 h 762000"/>
                <a:gd name="connsiteX3" fmla="*/ 533400 w 566738"/>
                <a:gd name="connsiteY3" fmla="*/ 640555 h 762000"/>
                <a:gd name="connsiteX4" fmla="*/ 566738 w 566738"/>
                <a:gd name="connsiteY4" fmla="*/ 762000 h 762000"/>
                <a:gd name="connsiteX0" fmla="*/ 0 w 566738"/>
                <a:gd name="connsiteY0" fmla="*/ 0 h 766679"/>
                <a:gd name="connsiteX1" fmla="*/ 102394 w 566738"/>
                <a:gd name="connsiteY1" fmla="*/ 300037 h 766679"/>
                <a:gd name="connsiteX2" fmla="*/ 414339 w 566738"/>
                <a:gd name="connsiteY2" fmla="*/ 80962 h 766679"/>
                <a:gd name="connsiteX3" fmla="*/ 533400 w 566738"/>
                <a:gd name="connsiteY3" fmla="*/ 640555 h 766679"/>
                <a:gd name="connsiteX4" fmla="*/ 566738 w 566738"/>
                <a:gd name="connsiteY4" fmla="*/ 762000 h 766679"/>
                <a:gd name="connsiteX0" fmla="*/ 0 w 579604"/>
                <a:gd name="connsiteY0" fmla="*/ 0 h 762000"/>
                <a:gd name="connsiteX1" fmla="*/ 102394 w 579604"/>
                <a:gd name="connsiteY1" fmla="*/ 300037 h 762000"/>
                <a:gd name="connsiteX2" fmla="*/ 414339 w 579604"/>
                <a:gd name="connsiteY2" fmla="*/ 80962 h 762000"/>
                <a:gd name="connsiteX3" fmla="*/ 571500 w 579604"/>
                <a:gd name="connsiteY3" fmla="*/ 502442 h 762000"/>
                <a:gd name="connsiteX4" fmla="*/ 566738 w 579604"/>
                <a:gd name="connsiteY4" fmla="*/ 762000 h 762000"/>
                <a:gd name="connsiteX0" fmla="*/ 0 w 581407"/>
                <a:gd name="connsiteY0" fmla="*/ 0 h 762000"/>
                <a:gd name="connsiteX1" fmla="*/ 102394 w 581407"/>
                <a:gd name="connsiteY1" fmla="*/ 300037 h 762000"/>
                <a:gd name="connsiteX2" fmla="*/ 414339 w 581407"/>
                <a:gd name="connsiteY2" fmla="*/ 80962 h 762000"/>
                <a:gd name="connsiteX3" fmla="*/ 571500 w 581407"/>
                <a:gd name="connsiteY3" fmla="*/ 502442 h 762000"/>
                <a:gd name="connsiteX4" fmla="*/ 566738 w 581407"/>
                <a:gd name="connsiteY4" fmla="*/ 762000 h 762000"/>
                <a:gd name="connsiteX0" fmla="*/ 0 w 581682"/>
                <a:gd name="connsiteY0" fmla="*/ 0 h 762000"/>
                <a:gd name="connsiteX1" fmla="*/ 102394 w 581682"/>
                <a:gd name="connsiteY1" fmla="*/ 300037 h 762000"/>
                <a:gd name="connsiteX2" fmla="*/ 414339 w 581682"/>
                <a:gd name="connsiteY2" fmla="*/ 80962 h 762000"/>
                <a:gd name="connsiteX3" fmla="*/ 571500 w 581682"/>
                <a:gd name="connsiteY3" fmla="*/ 502442 h 762000"/>
                <a:gd name="connsiteX4" fmla="*/ 566738 w 581682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81585"/>
                <a:gd name="connsiteY0" fmla="*/ 0 h 762000"/>
                <a:gd name="connsiteX1" fmla="*/ 102394 w 581585"/>
                <a:gd name="connsiteY1" fmla="*/ 300037 h 762000"/>
                <a:gd name="connsiteX2" fmla="*/ 385764 w 581585"/>
                <a:gd name="connsiteY2" fmla="*/ 80962 h 762000"/>
                <a:gd name="connsiteX3" fmla="*/ 571500 w 581585"/>
                <a:gd name="connsiteY3" fmla="*/ 502442 h 762000"/>
                <a:gd name="connsiteX4" fmla="*/ 566738 w 581585"/>
                <a:gd name="connsiteY4" fmla="*/ 762000 h 762000"/>
                <a:gd name="connsiteX0" fmla="*/ 0 w 575363"/>
                <a:gd name="connsiteY0" fmla="*/ 0 h 762000"/>
                <a:gd name="connsiteX1" fmla="*/ 102394 w 575363"/>
                <a:gd name="connsiteY1" fmla="*/ 300037 h 762000"/>
                <a:gd name="connsiteX2" fmla="*/ 385764 w 575363"/>
                <a:gd name="connsiteY2" fmla="*/ 80962 h 762000"/>
                <a:gd name="connsiteX3" fmla="*/ 571500 w 575363"/>
                <a:gd name="connsiteY3" fmla="*/ 502442 h 762000"/>
                <a:gd name="connsiteX4" fmla="*/ 566738 w 575363"/>
                <a:gd name="connsiteY4" fmla="*/ 762000 h 762000"/>
                <a:gd name="connsiteX0" fmla="*/ 0 w 575363"/>
                <a:gd name="connsiteY0" fmla="*/ 0 h 762000"/>
                <a:gd name="connsiteX1" fmla="*/ 102394 w 575363"/>
                <a:gd name="connsiteY1" fmla="*/ 300037 h 762000"/>
                <a:gd name="connsiteX2" fmla="*/ 385764 w 575363"/>
                <a:gd name="connsiteY2" fmla="*/ 80962 h 762000"/>
                <a:gd name="connsiteX3" fmla="*/ 571500 w 575363"/>
                <a:gd name="connsiteY3" fmla="*/ 502442 h 762000"/>
                <a:gd name="connsiteX4" fmla="*/ 566738 w 575363"/>
                <a:gd name="connsiteY4" fmla="*/ 762000 h 762000"/>
                <a:gd name="connsiteX0" fmla="*/ 0 w 575363"/>
                <a:gd name="connsiteY0" fmla="*/ 0 h 762000"/>
                <a:gd name="connsiteX1" fmla="*/ 102394 w 575363"/>
                <a:gd name="connsiteY1" fmla="*/ 300037 h 762000"/>
                <a:gd name="connsiteX2" fmla="*/ 385764 w 575363"/>
                <a:gd name="connsiteY2" fmla="*/ 80962 h 762000"/>
                <a:gd name="connsiteX3" fmla="*/ 571500 w 575363"/>
                <a:gd name="connsiteY3" fmla="*/ 502442 h 762000"/>
                <a:gd name="connsiteX4" fmla="*/ 566738 w 575363"/>
                <a:gd name="connsiteY4" fmla="*/ 762000 h 762000"/>
                <a:gd name="connsiteX0" fmla="*/ 0 w 581621"/>
                <a:gd name="connsiteY0" fmla="*/ 0 h 762000"/>
                <a:gd name="connsiteX1" fmla="*/ 102394 w 581621"/>
                <a:gd name="connsiteY1" fmla="*/ 300037 h 762000"/>
                <a:gd name="connsiteX2" fmla="*/ 385764 w 581621"/>
                <a:gd name="connsiteY2" fmla="*/ 80962 h 762000"/>
                <a:gd name="connsiteX3" fmla="*/ 571500 w 581621"/>
                <a:gd name="connsiteY3" fmla="*/ 502442 h 762000"/>
                <a:gd name="connsiteX4" fmla="*/ 566738 w 581621"/>
                <a:gd name="connsiteY4" fmla="*/ 7620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1621" h="762000">
                  <a:moveTo>
                    <a:pt x="0" y="0"/>
                  </a:moveTo>
                  <a:cubicBezTo>
                    <a:pt x="102394" y="124618"/>
                    <a:pt x="38100" y="286543"/>
                    <a:pt x="102394" y="300037"/>
                  </a:cubicBezTo>
                  <a:cubicBezTo>
                    <a:pt x="166688" y="313531"/>
                    <a:pt x="155179" y="80565"/>
                    <a:pt x="385764" y="80962"/>
                  </a:cubicBezTo>
                  <a:cubicBezTo>
                    <a:pt x="616349" y="81359"/>
                    <a:pt x="586583" y="372267"/>
                    <a:pt x="571500" y="502442"/>
                  </a:cubicBezTo>
                  <a:cubicBezTo>
                    <a:pt x="556417" y="632617"/>
                    <a:pt x="505619" y="752077"/>
                    <a:pt x="566738" y="762000"/>
                  </a:cubicBezTo>
                </a:path>
              </a:pathLst>
            </a:custGeom>
            <a:noFill/>
            <a:ln w="31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자유형 39"/>
            <p:cNvSpPr/>
            <p:nvPr/>
          </p:nvSpPr>
          <p:spPr>
            <a:xfrm>
              <a:off x="2718046" y="540222"/>
              <a:ext cx="3800906" cy="6154188"/>
            </a:xfrm>
            <a:custGeom>
              <a:avLst/>
              <a:gdLst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7347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7347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7347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04779"/>
                <a:gd name="connsiteX1" fmla="*/ 106126 w 3925002"/>
                <a:gd name="connsiteY1" fmla="*/ 3499683 h 6104779"/>
                <a:gd name="connsiteX2" fmla="*/ 220426 w 3925002"/>
                <a:gd name="connsiteY2" fmla="*/ 3271083 h 6104779"/>
                <a:gd name="connsiteX3" fmla="*/ 1351 w 3925002"/>
                <a:gd name="connsiteY3" fmla="*/ 3042483 h 6104779"/>
                <a:gd name="connsiteX4" fmla="*/ 344251 w 3925002"/>
                <a:gd name="connsiteY4" fmla="*/ 2556708 h 6104779"/>
                <a:gd name="connsiteX5" fmla="*/ 153751 w 3925002"/>
                <a:gd name="connsiteY5" fmla="*/ 1785183 h 6104779"/>
                <a:gd name="connsiteX6" fmla="*/ 991951 w 3925002"/>
                <a:gd name="connsiteY6" fmla="*/ 318333 h 6104779"/>
                <a:gd name="connsiteX7" fmla="*/ 2487376 w 3925002"/>
                <a:gd name="connsiteY7" fmla="*/ 127833 h 6104779"/>
                <a:gd name="connsiteX8" fmla="*/ 3916126 w 3925002"/>
                <a:gd name="connsiteY8" fmla="*/ 1880433 h 6104779"/>
                <a:gd name="connsiteX9" fmla="*/ 3096976 w 3925002"/>
                <a:gd name="connsiteY9" fmla="*/ 3909258 h 6104779"/>
                <a:gd name="connsiteX10" fmla="*/ 3201751 w 3925002"/>
                <a:gd name="connsiteY10" fmla="*/ 5899983 h 6104779"/>
                <a:gd name="connsiteX11" fmla="*/ 696676 w 3925002"/>
                <a:gd name="connsiteY11" fmla="*/ 5861883 h 6104779"/>
                <a:gd name="connsiteX12" fmla="*/ 1030051 w 3925002"/>
                <a:gd name="connsiteY12" fmla="*/ 4318833 h 6104779"/>
                <a:gd name="connsiteX0" fmla="*/ 563326 w 3925002"/>
                <a:gd name="connsiteY0" fmla="*/ 3728283 h 6177256"/>
                <a:gd name="connsiteX1" fmla="*/ 106126 w 3925002"/>
                <a:gd name="connsiteY1" fmla="*/ 3499683 h 6177256"/>
                <a:gd name="connsiteX2" fmla="*/ 220426 w 3925002"/>
                <a:gd name="connsiteY2" fmla="*/ 3271083 h 6177256"/>
                <a:gd name="connsiteX3" fmla="*/ 1351 w 3925002"/>
                <a:gd name="connsiteY3" fmla="*/ 3042483 h 6177256"/>
                <a:gd name="connsiteX4" fmla="*/ 344251 w 3925002"/>
                <a:gd name="connsiteY4" fmla="*/ 2556708 h 6177256"/>
                <a:gd name="connsiteX5" fmla="*/ 153751 w 3925002"/>
                <a:gd name="connsiteY5" fmla="*/ 1785183 h 6177256"/>
                <a:gd name="connsiteX6" fmla="*/ 991951 w 3925002"/>
                <a:gd name="connsiteY6" fmla="*/ 318333 h 6177256"/>
                <a:gd name="connsiteX7" fmla="*/ 2487376 w 3925002"/>
                <a:gd name="connsiteY7" fmla="*/ 127833 h 6177256"/>
                <a:gd name="connsiteX8" fmla="*/ 3916126 w 3925002"/>
                <a:gd name="connsiteY8" fmla="*/ 1880433 h 6177256"/>
                <a:gd name="connsiteX9" fmla="*/ 3096976 w 3925002"/>
                <a:gd name="connsiteY9" fmla="*/ 3909258 h 6177256"/>
                <a:gd name="connsiteX10" fmla="*/ 3201751 w 3925002"/>
                <a:gd name="connsiteY10" fmla="*/ 5899983 h 6177256"/>
                <a:gd name="connsiteX11" fmla="*/ 696676 w 3925002"/>
                <a:gd name="connsiteY11" fmla="*/ 5861883 h 6177256"/>
                <a:gd name="connsiteX12" fmla="*/ 1030051 w 3925002"/>
                <a:gd name="connsiteY12" fmla="*/ 4318833 h 6177256"/>
                <a:gd name="connsiteX0" fmla="*/ 563326 w 3925002"/>
                <a:gd name="connsiteY0" fmla="*/ 3728283 h 6212640"/>
                <a:gd name="connsiteX1" fmla="*/ 106126 w 3925002"/>
                <a:gd name="connsiteY1" fmla="*/ 3499683 h 6212640"/>
                <a:gd name="connsiteX2" fmla="*/ 220426 w 3925002"/>
                <a:gd name="connsiteY2" fmla="*/ 3271083 h 6212640"/>
                <a:gd name="connsiteX3" fmla="*/ 1351 w 3925002"/>
                <a:gd name="connsiteY3" fmla="*/ 3042483 h 6212640"/>
                <a:gd name="connsiteX4" fmla="*/ 344251 w 3925002"/>
                <a:gd name="connsiteY4" fmla="*/ 2556708 h 6212640"/>
                <a:gd name="connsiteX5" fmla="*/ 153751 w 3925002"/>
                <a:gd name="connsiteY5" fmla="*/ 1785183 h 6212640"/>
                <a:gd name="connsiteX6" fmla="*/ 991951 w 3925002"/>
                <a:gd name="connsiteY6" fmla="*/ 318333 h 6212640"/>
                <a:gd name="connsiteX7" fmla="*/ 2487376 w 3925002"/>
                <a:gd name="connsiteY7" fmla="*/ 127833 h 6212640"/>
                <a:gd name="connsiteX8" fmla="*/ 3916126 w 3925002"/>
                <a:gd name="connsiteY8" fmla="*/ 1880433 h 6212640"/>
                <a:gd name="connsiteX9" fmla="*/ 3096976 w 3925002"/>
                <a:gd name="connsiteY9" fmla="*/ 3909258 h 6212640"/>
                <a:gd name="connsiteX10" fmla="*/ 3201751 w 3925002"/>
                <a:gd name="connsiteY10" fmla="*/ 5899983 h 6212640"/>
                <a:gd name="connsiteX11" fmla="*/ 696676 w 3925002"/>
                <a:gd name="connsiteY11" fmla="*/ 5861883 h 6212640"/>
                <a:gd name="connsiteX12" fmla="*/ 1030051 w 3925002"/>
                <a:gd name="connsiteY12" fmla="*/ 4318833 h 6212640"/>
                <a:gd name="connsiteX0" fmla="*/ 563326 w 3925002"/>
                <a:gd name="connsiteY0" fmla="*/ 3728283 h 6212640"/>
                <a:gd name="connsiteX1" fmla="*/ 106126 w 3925002"/>
                <a:gd name="connsiteY1" fmla="*/ 3499683 h 6212640"/>
                <a:gd name="connsiteX2" fmla="*/ 220426 w 3925002"/>
                <a:gd name="connsiteY2" fmla="*/ 3271083 h 6212640"/>
                <a:gd name="connsiteX3" fmla="*/ 1351 w 3925002"/>
                <a:gd name="connsiteY3" fmla="*/ 3042483 h 6212640"/>
                <a:gd name="connsiteX4" fmla="*/ 344251 w 3925002"/>
                <a:gd name="connsiteY4" fmla="*/ 2556708 h 6212640"/>
                <a:gd name="connsiteX5" fmla="*/ 153751 w 3925002"/>
                <a:gd name="connsiteY5" fmla="*/ 1785183 h 6212640"/>
                <a:gd name="connsiteX6" fmla="*/ 991951 w 3925002"/>
                <a:gd name="connsiteY6" fmla="*/ 318333 h 6212640"/>
                <a:gd name="connsiteX7" fmla="*/ 2487376 w 3925002"/>
                <a:gd name="connsiteY7" fmla="*/ 127833 h 6212640"/>
                <a:gd name="connsiteX8" fmla="*/ 3916126 w 3925002"/>
                <a:gd name="connsiteY8" fmla="*/ 1880433 h 6212640"/>
                <a:gd name="connsiteX9" fmla="*/ 3096976 w 3925002"/>
                <a:gd name="connsiteY9" fmla="*/ 3909258 h 6212640"/>
                <a:gd name="connsiteX10" fmla="*/ 3201751 w 3925002"/>
                <a:gd name="connsiteY10" fmla="*/ 5899983 h 6212640"/>
                <a:gd name="connsiteX11" fmla="*/ 696676 w 3925002"/>
                <a:gd name="connsiteY11" fmla="*/ 5861883 h 6212640"/>
                <a:gd name="connsiteX12" fmla="*/ 1030051 w 3925002"/>
                <a:gd name="connsiteY12" fmla="*/ 4318833 h 6212640"/>
                <a:gd name="connsiteX0" fmla="*/ 563326 w 3918886"/>
                <a:gd name="connsiteY0" fmla="*/ 3728283 h 6212640"/>
                <a:gd name="connsiteX1" fmla="*/ 106126 w 3918886"/>
                <a:gd name="connsiteY1" fmla="*/ 3499683 h 6212640"/>
                <a:gd name="connsiteX2" fmla="*/ 220426 w 3918886"/>
                <a:gd name="connsiteY2" fmla="*/ 3271083 h 6212640"/>
                <a:gd name="connsiteX3" fmla="*/ 1351 w 3918886"/>
                <a:gd name="connsiteY3" fmla="*/ 3042483 h 6212640"/>
                <a:gd name="connsiteX4" fmla="*/ 344251 w 3918886"/>
                <a:gd name="connsiteY4" fmla="*/ 2556708 h 6212640"/>
                <a:gd name="connsiteX5" fmla="*/ 153751 w 3918886"/>
                <a:gd name="connsiteY5" fmla="*/ 1785183 h 6212640"/>
                <a:gd name="connsiteX6" fmla="*/ 991951 w 3918886"/>
                <a:gd name="connsiteY6" fmla="*/ 318333 h 6212640"/>
                <a:gd name="connsiteX7" fmla="*/ 2487376 w 3918886"/>
                <a:gd name="connsiteY7" fmla="*/ 127833 h 6212640"/>
                <a:gd name="connsiteX8" fmla="*/ 3916126 w 3918886"/>
                <a:gd name="connsiteY8" fmla="*/ 1880433 h 6212640"/>
                <a:gd name="connsiteX9" fmla="*/ 3096976 w 3918886"/>
                <a:gd name="connsiteY9" fmla="*/ 3909258 h 6212640"/>
                <a:gd name="connsiteX10" fmla="*/ 3201751 w 3918886"/>
                <a:gd name="connsiteY10" fmla="*/ 5899983 h 6212640"/>
                <a:gd name="connsiteX11" fmla="*/ 696676 w 3918886"/>
                <a:gd name="connsiteY11" fmla="*/ 5861883 h 6212640"/>
                <a:gd name="connsiteX12" fmla="*/ 1030051 w 3918886"/>
                <a:gd name="connsiteY12" fmla="*/ 4318833 h 6212640"/>
                <a:gd name="connsiteX0" fmla="*/ 563326 w 3919977"/>
                <a:gd name="connsiteY0" fmla="*/ 3728283 h 6212640"/>
                <a:gd name="connsiteX1" fmla="*/ 106126 w 3919977"/>
                <a:gd name="connsiteY1" fmla="*/ 3499683 h 6212640"/>
                <a:gd name="connsiteX2" fmla="*/ 220426 w 3919977"/>
                <a:gd name="connsiteY2" fmla="*/ 3271083 h 6212640"/>
                <a:gd name="connsiteX3" fmla="*/ 1351 w 3919977"/>
                <a:gd name="connsiteY3" fmla="*/ 3042483 h 6212640"/>
                <a:gd name="connsiteX4" fmla="*/ 344251 w 3919977"/>
                <a:gd name="connsiteY4" fmla="*/ 2556708 h 6212640"/>
                <a:gd name="connsiteX5" fmla="*/ 153751 w 3919977"/>
                <a:gd name="connsiteY5" fmla="*/ 1785183 h 6212640"/>
                <a:gd name="connsiteX6" fmla="*/ 991951 w 3919977"/>
                <a:gd name="connsiteY6" fmla="*/ 318333 h 6212640"/>
                <a:gd name="connsiteX7" fmla="*/ 2487376 w 3919977"/>
                <a:gd name="connsiteY7" fmla="*/ 127833 h 6212640"/>
                <a:gd name="connsiteX8" fmla="*/ 3916126 w 3919977"/>
                <a:gd name="connsiteY8" fmla="*/ 1880433 h 6212640"/>
                <a:gd name="connsiteX9" fmla="*/ 3096976 w 3919977"/>
                <a:gd name="connsiteY9" fmla="*/ 3909258 h 6212640"/>
                <a:gd name="connsiteX10" fmla="*/ 3201751 w 3919977"/>
                <a:gd name="connsiteY10" fmla="*/ 5899983 h 6212640"/>
                <a:gd name="connsiteX11" fmla="*/ 696676 w 3919977"/>
                <a:gd name="connsiteY11" fmla="*/ 5861883 h 6212640"/>
                <a:gd name="connsiteX12" fmla="*/ 1030051 w 3919977"/>
                <a:gd name="connsiteY12" fmla="*/ 4318833 h 6212640"/>
                <a:gd name="connsiteX0" fmla="*/ 563326 w 3919977"/>
                <a:gd name="connsiteY0" fmla="*/ 3728283 h 6212640"/>
                <a:gd name="connsiteX1" fmla="*/ 106126 w 3919977"/>
                <a:gd name="connsiteY1" fmla="*/ 3499683 h 6212640"/>
                <a:gd name="connsiteX2" fmla="*/ 220426 w 3919977"/>
                <a:gd name="connsiteY2" fmla="*/ 3271083 h 6212640"/>
                <a:gd name="connsiteX3" fmla="*/ 1351 w 3919977"/>
                <a:gd name="connsiteY3" fmla="*/ 3042483 h 6212640"/>
                <a:gd name="connsiteX4" fmla="*/ 344251 w 3919977"/>
                <a:gd name="connsiteY4" fmla="*/ 2556708 h 6212640"/>
                <a:gd name="connsiteX5" fmla="*/ 153751 w 3919977"/>
                <a:gd name="connsiteY5" fmla="*/ 1785183 h 6212640"/>
                <a:gd name="connsiteX6" fmla="*/ 991951 w 3919977"/>
                <a:gd name="connsiteY6" fmla="*/ 318333 h 6212640"/>
                <a:gd name="connsiteX7" fmla="*/ 2487376 w 3919977"/>
                <a:gd name="connsiteY7" fmla="*/ 127833 h 6212640"/>
                <a:gd name="connsiteX8" fmla="*/ 3916126 w 3919977"/>
                <a:gd name="connsiteY8" fmla="*/ 1880433 h 6212640"/>
                <a:gd name="connsiteX9" fmla="*/ 3096976 w 3919977"/>
                <a:gd name="connsiteY9" fmla="*/ 3909258 h 6212640"/>
                <a:gd name="connsiteX10" fmla="*/ 3201751 w 3919977"/>
                <a:gd name="connsiteY10" fmla="*/ 5899983 h 6212640"/>
                <a:gd name="connsiteX11" fmla="*/ 696676 w 3919977"/>
                <a:gd name="connsiteY11" fmla="*/ 5861883 h 6212640"/>
                <a:gd name="connsiteX12" fmla="*/ 1030051 w 3919977"/>
                <a:gd name="connsiteY12" fmla="*/ 4318833 h 6212640"/>
                <a:gd name="connsiteX0" fmla="*/ 563326 w 3919977"/>
                <a:gd name="connsiteY0" fmla="*/ 3725464 h 6209821"/>
                <a:gd name="connsiteX1" fmla="*/ 106126 w 3919977"/>
                <a:gd name="connsiteY1" fmla="*/ 3496864 h 6209821"/>
                <a:gd name="connsiteX2" fmla="*/ 220426 w 3919977"/>
                <a:gd name="connsiteY2" fmla="*/ 3268264 h 6209821"/>
                <a:gd name="connsiteX3" fmla="*/ 1351 w 3919977"/>
                <a:gd name="connsiteY3" fmla="*/ 3039664 h 6209821"/>
                <a:gd name="connsiteX4" fmla="*/ 344251 w 3919977"/>
                <a:gd name="connsiteY4" fmla="*/ 2553889 h 6209821"/>
                <a:gd name="connsiteX5" fmla="*/ 153751 w 3919977"/>
                <a:gd name="connsiteY5" fmla="*/ 1782364 h 6209821"/>
                <a:gd name="connsiteX6" fmla="*/ 991951 w 3919977"/>
                <a:gd name="connsiteY6" fmla="*/ 315514 h 6209821"/>
                <a:gd name="connsiteX7" fmla="*/ 2487376 w 3919977"/>
                <a:gd name="connsiteY7" fmla="*/ 125014 h 6209821"/>
                <a:gd name="connsiteX8" fmla="*/ 3916126 w 3919977"/>
                <a:gd name="connsiteY8" fmla="*/ 1839514 h 6209821"/>
                <a:gd name="connsiteX9" fmla="*/ 3096976 w 3919977"/>
                <a:gd name="connsiteY9" fmla="*/ 3906439 h 6209821"/>
                <a:gd name="connsiteX10" fmla="*/ 3201751 w 3919977"/>
                <a:gd name="connsiteY10" fmla="*/ 5897164 h 6209821"/>
                <a:gd name="connsiteX11" fmla="*/ 696676 w 3919977"/>
                <a:gd name="connsiteY11" fmla="*/ 5859064 h 6209821"/>
                <a:gd name="connsiteX12" fmla="*/ 1030051 w 3919977"/>
                <a:gd name="connsiteY12" fmla="*/ 4316014 h 6209821"/>
                <a:gd name="connsiteX0" fmla="*/ 563326 w 3919977"/>
                <a:gd name="connsiteY0" fmla="*/ 3725464 h 6209821"/>
                <a:gd name="connsiteX1" fmla="*/ 106126 w 3919977"/>
                <a:gd name="connsiteY1" fmla="*/ 3496864 h 6209821"/>
                <a:gd name="connsiteX2" fmla="*/ 220426 w 3919977"/>
                <a:gd name="connsiteY2" fmla="*/ 3268264 h 6209821"/>
                <a:gd name="connsiteX3" fmla="*/ 1351 w 3919977"/>
                <a:gd name="connsiteY3" fmla="*/ 3039664 h 6209821"/>
                <a:gd name="connsiteX4" fmla="*/ 344251 w 3919977"/>
                <a:gd name="connsiteY4" fmla="*/ 2553889 h 6209821"/>
                <a:gd name="connsiteX5" fmla="*/ 153751 w 3919977"/>
                <a:gd name="connsiteY5" fmla="*/ 1782364 h 6209821"/>
                <a:gd name="connsiteX6" fmla="*/ 991951 w 3919977"/>
                <a:gd name="connsiteY6" fmla="*/ 315514 h 6209821"/>
                <a:gd name="connsiteX7" fmla="*/ 2487376 w 3919977"/>
                <a:gd name="connsiteY7" fmla="*/ 125014 h 6209821"/>
                <a:gd name="connsiteX8" fmla="*/ 3916126 w 3919977"/>
                <a:gd name="connsiteY8" fmla="*/ 1839514 h 6209821"/>
                <a:gd name="connsiteX9" fmla="*/ 3096976 w 3919977"/>
                <a:gd name="connsiteY9" fmla="*/ 3906439 h 6209821"/>
                <a:gd name="connsiteX10" fmla="*/ 3201751 w 3919977"/>
                <a:gd name="connsiteY10" fmla="*/ 5897164 h 6209821"/>
                <a:gd name="connsiteX11" fmla="*/ 696676 w 3919977"/>
                <a:gd name="connsiteY11" fmla="*/ 5859064 h 6209821"/>
                <a:gd name="connsiteX12" fmla="*/ 1030051 w 3919977"/>
                <a:gd name="connsiteY12" fmla="*/ 4316014 h 6209821"/>
                <a:gd name="connsiteX0" fmla="*/ 563326 w 3919977"/>
                <a:gd name="connsiteY0" fmla="*/ 3704320 h 6188677"/>
                <a:gd name="connsiteX1" fmla="*/ 106126 w 3919977"/>
                <a:gd name="connsiteY1" fmla="*/ 3475720 h 6188677"/>
                <a:gd name="connsiteX2" fmla="*/ 220426 w 3919977"/>
                <a:gd name="connsiteY2" fmla="*/ 3247120 h 6188677"/>
                <a:gd name="connsiteX3" fmla="*/ 1351 w 3919977"/>
                <a:gd name="connsiteY3" fmla="*/ 3018520 h 6188677"/>
                <a:gd name="connsiteX4" fmla="*/ 344251 w 3919977"/>
                <a:gd name="connsiteY4" fmla="*/ 2532745 h 6188677"/>
                <a:gd name="connsiteX5" fmla="*/ 153751 w 3919977"/>
                <a:gd name="connsiteY5" fmla="*/ 1761220 h 6188677"/>
                <a:gd name="connsiteX6" fmla="*/ 991951 w 3919977"/>
                <a:gd name="connsiteY6" fmla="*/ 294370 h 6188677"/>
                <a:gd name="connsiteX7" fmla="*/ 2487376 w 3919977"/>
                <a:gd name="connsiteY7" fmla="*/ 103870 h 6188677"/>
                <a:gd name="connsiteX8" fmla="*/ 3916126 w 3919977"/>
                <a:gd name="connsiteY8" fmla="*/ 1818370 h 6188677"/>
                <a:gd name="connsiteX9" fmla="*/ 3096976 w 3919977"/>
                <a:gd name="connsiteY9" fmla="*/ 3885295 h 6188677"/>
                <a:gd name="connsiteX10" fmla="*/ 3201751 w 3919977"/>
                <a:gd name="connsiteY10" fmla="*/ 5876020 h 6188677"/>
                <a:gd name="connsiteX11" fmla="*/ 696676 w 3919977"/>
                <a:gd name="connsiteY11" fmla="*/ 5837920 h 6188677"/>
                <a:gd name="connsiteX12" fmla="*/ 1030051 w 3919977"/>
                <a:gd name="connsiteY12" fmla="*/ 4294870 h 6188677"/>
                <a:gd name="connsiteX0" fmla="*/ 563326 w 3919977"/>
                <a:gd name="connsiteY0" fmla="*/ 3687412 h 6171769"/>
                <a:gd name="connsiteX1" fmla="*/ 106126 w 3919977"/>
                <a:gd name="connsiteY1" fmla="*/ 3458812 h 6171769"/>
                <a:gd name="connsiteX2" fmla="*/ 220426 w 3919977"/>
                <a:gd name="connsiteY2" fmla="*/ 3230212 h 6171769"/>
                <a:gd name="connsiteX3" fmla="*/ 1351 w 3919977"/>
                <a:gd name="connsiteY3" fmla="*/ 3001612 h 6171769"/>
                <a:gd name="connsiteX4" fmla="*/ 344251 w 3919977"/>
                <a:gd name="connsiteY4" fmla="*/ 2515837 h 6171769"/>
                <a:gd name="connsiteX5" fmla="*/ 153751 w 3919977"/>
                <a:gd name="connsiteY5" fmla="*/ 1744312 h 6171769"/>
                <a:gd name="connsiteX6" fmla="*/ 991951 w 3919977"/>
                <a:gd name="connsiteY6" fmla="*/ 277462 h 6171769"/>
                <a:gd name="connsiteX7" fmla="*/ 2487376 w 3919977"/>
                <a:gd name="connsiteY7" fmla="*/ 86962 h 6171769"/>
                <a:gd name="connsiteX8" fmla="*/ 3916126 w 3919977"/>
                <a:gd name="connsiteY8" fmla="*/ 1801462 h 6171769"/>
                <a:gd name="connsiteX9" fmla="*/ 3096976 w 3919977"/>
                <a:gd name="connsiteY9" fmla="*/ 3868387 h 6171769"/>
                <a:gd name="connsiteX10" fmla="*/ 3201751 w 3919977"/>
                <a:gd name="connsiteY10" fmla="*/ 5859112 h 6171769"/>
                <a:gd name="connsiteX11" fmla="*/ 696676 w 3919977"/>
                <a:gd name="connsiteY11" fmla="*/ 5821012 h 6171769"/>
                <a:gd name="connsiteX12" fmla="*/ 1030051 w 3919977"/>
                <a:gd name="connsiteY12" fmla="*/ 4277962 h 6171769"/>
                <a:gd name="connsiteX0" fmla="*/ 563326 w 3919977"/>
                <a:gd name="connsiteY0" fmla="*/ 3674736 h 6159093"/>
                <a:gd name="connsiteX1" fmla="*/ 106126 w 3919977"/>
                <a:gd name="connsiteY1" fmla="*/ 3446136 h 6159093"/>
                <a:gd name="connsiteX2" fmla="*/ 220426 w 3919977"/>
                <a:gd name="connsiteY2" fmla="*/ 3217536 h 6159093"/>
                <a:gd name="connsiteX3" fmla="*/ 1351 w 3919977"/>
                <a:gd name="connsiteY3" fmla="*/ 2988936 h 6159093"/>
                <a:gd name="connsiteX4" fmla="*/ 344251 w 3919977"/>
                <a:gd name="connsiteY4" fmla="*/ 2503161 h 6159093"/>
                <a:gd name="connsiteX5" fmla="*/ 153751 w 3919977"/>
                <a:gd name="connsiteY5" fmla="*/ 1731636 h 6159093"/>
                <a:gd name="connsiteX6" fmla="*/ 991951 w 3919977"/>
                <a:gd name="connsiteY6" fmla="*/ 264786 h 6159093"/>
                <a:gd name="connsiteX7" fmla="*/ 2487376 w 3919977"/>
                <a:gd name="connsiteY7" fmla="*/ 74286 h 6159093"/>
                <a:gd name="connsiteX8" fmla="*/ 3916126 w 3919977"/>
                <a:gd name="connsiteY8" fmla="*/ 1788786 h 6159093"/>
                <a:gd name="connsiteX9" fmla="*/ 3096976 w 3919977"/>
                <a:gd name="connsiteY9" fmla="*/ 3855711 h 6159093"/>
                <a:gd name="connsiteX10" fmla="*/ 3201751 w 3919977"/>
                <a:gd name="connsiteY10" fmla="*/ 5846436 h 6159093"/>
                <a:gd name="connsiteX11" fmla="*/ 696676 w 3919977"/>
                <a:gd name="connsiteY11" fmla="*/ 5808336 h 6159093"/>
                <a:gd name="connsiteX12" fmla="*/ 1030051 w 3919977"/>
                <a:gd name="connsiteY12" fmla="*/ 4265286 h 6159093"/>
                <a:gd name="connsiteX0" fmla="*/ 563326 w 3919977"/>
                <a:gd name="connsiteY0" fmla="*/ 3674736 h 6159093"/>
                <a:gd name="connsiteX1" fmla="*/ 106126 w 3919977"/>
                <a:gd name="connsiteY1" fmla="*/ 3446136 h 6159093"/>
                <a:gd name="connsiteX2" fmla="*/ 220426 w 3919977"/>
                <a:gd name="connsiteY2" fmla="*/ 3217536 h 6159093"/>
                <a:gd name="connsiteX3" fmla="*/ 1351 w 3919977"/>
                <a:gd name="connsiteY3" fmla="*/ 2988936 h 6159093"/>
                <a:gd name="connsiteX4" fmla="*/ 344251 w 3919977"/>
                <a:gd name="connsiteY4" fmla="*/ 2503161 h 6159093"/>
                <a:gd name="connsiteX5" fmla="*/ 153751 w 3919977"/>
                <a:gd name="connsiteY5" fmla="*/ 1731636 h 6159093"/>
                <a:gd name="connsiteX6" fmla="*/ 991951 w 3919977"/>
                <a:gd name="connsiteY6" fmla="*/ 264786 h 6159093"/>
                <a:gd name="connsiteX7" fmla="*/ 2487376 w 3919977"/>
                <a:gd name="connsiteY7" fmla="*/ 74286 h 6159093"/>
                <a:gd name="connsiteX8" fmla="*/ 3916126 w 3919977"/>
                <a:gd name="connsiteY8" fmla="*/ 1788786 h 6159093"/>
                <a:gd name="connsiteX9" fmla="*/ 3096976 w 3919977"/>
                <a:gd name="connsiteY9" fmla="*/ 3855711 h 6159093"/>
                <a:gd name="connsiteX10" fmla="*/ 3201751 w 3919977"/>
                <a:gd name="connsiteY10" fmla="*/ 5846436 h 6159093"/>
                <a:gd name="connsiteX11" fmla="*/ 696676 w 3919977"/>
                <a:gd name="connsiteY11" fmla="*/ 5808336 h 6159093"/>
                <a:gd name="connsiteX12" fmla="*/ 1030051 w 3919977"/>
                <a:gd name="connsiteY12" fmla="*/ 4265286 h 6159093"/>
                <a:gd name="connsiteX0" fmla="*/ 563326 w 3919977"/>
                <a:gd name="connsiteY0" fmla="*/ 3670305 h 6154662"/>
                <a:gd name="connsiteX1" fmla="*/ 106126 w 3919977"/>
                <a:gd name="connsiteY1" fmla="*/ 3441705 h 6154662"/>
                <a:gd name="connsiteX2" fmla="*/ 220426 w 3919977"/>
                <a:gd name="connsiteY2" fmla="*/ 3213105 h 6154662"/>
                <a:gd name="connsiteX3" fmla="*/ 1351 w 3919977"/>
                <a:gd name="connsiteY3" fmla="*/ 2984505 h 6154662"/>
                <a:gd name="connsiteX4" fmla="*/ 344251 w 3919977"/>
                <a:gd name="connsiteY4" fmla="*/ 2498730 h 6154662"/>
                <a:gd name="connsiteX5" fmla="*/ 153751 w 3919977"/>
                <a:gd name="connsiteY5" fmla="*/ 1727205 h 6154662"/>
                <a:gd name="connsiteX6" fmla="*/ 991951 w 3919977"/>
                <a:gd name="connsiteY6" fmla="*/ 260355 h 6154662"/>
                <a:gd name="connsiteX7" fmla="*/ 2487376 w 3919977"/>
                <a:gd name="connsiteY7" fmla="*/ 69855 h 6154662"/>
                <a:gd name="connsiteX8" fmla="*/ 3916126 w 3919977"/>
                <a:gd name="connsiteY8" fmla="*/ 1784355 h 6154662"/>
                <a:gd name="connsiteX9" fmla="*/ 3096976 w 3919977"/>
                <a:gd name="connsiteY9" fmla="*/ 3851280 h 6154662"/>
                <a:gd name="connsiteX10" fmla="*/ 3201751 w 3919977"/>
                <a:gd name="connsiteY10" fmla="*/ 5842005 h 6154662"/>
                <a:gd name="connsiteX11" fmla="*/ 696676 w 3919977"/>
                <a:gd name="connsiteY11" fmla="*/ 5803905 h 6154662"/>
                <a:gd name="connsiteX12" fmla="*/ 1030051 w 3919977"/>
                <a:gd name="connsiteY12" fmla="*/ 4260855 h 6154662"/>
                <a:gd name="connsiteX0" fmla="*/ 563807 w 3920458"/>
                <a:gd name="connsiteY0" fmla="*/ 3670305 h 6154662"/>
                <a:gd name="connsiteX1" fmla="*/ 106607 w 3920458"/>
                <a:gd name="connsiteY1" fmla="*/ 3441705 h 6154662"/>
                <a:gd name="connsiteX2" fmla="*/ 220907 w 3920458"/>
                <a:gd name="connsiteY2" fmla="*/ 3213105 h 6154662"/>
                <a:gd name="connsiteX3" fmla="*/ 1832 w 3920458"/>
                <a:gd name="connsiteY3" fmla="*/ 2984505 h 6154662"/>
                <a:gd name="connsiteX4" fmla="*/ 344732 w 3920458"/>
                <a:gd name="connsiteY4" fmla="*/ 2498730 h 6154662"/>
                <a:gd name="connsiteX5" fmla="*/ 154232 w 3920458"/>
                <a:gd name="connsiteY5" fmla="*/ 1727205 h 6154662"/>
                <a:gd name="connsiteX6" fmla="*/ 992432 w 3920458"/>
                <a:gd name="connsiteY6" fmla="*/ 260355 h 6154662"/>
                <a:gd name="connsiteX7" fmla="*/ 2487857 w 3920458"/>
                <a:gd name="connsiteY7" fmla="*/ 69855 h 6154662"/>
                <a:gd name="connsiteX8" fmla="*/ 3916607 w 3920458"/>
                <a:gd name="connsiteY8" fmla="*/ 1784355 h 6154662"/>
                <a:gd name="connsiteX9" fmla="*/ 3097457 w 3920458"/>
                <a:gd name="connsiteY9" fmla="*/ 3851280 h 6154662"/>
                <a:gd name="connsiteX10" fmla="*/ 3202232 w 3920458"/>
                <a:gd name="connsiteY10" fmla="*/ 5842005 h 6154662"/>
                <a:gd name="connsiteX11" fmla="*/ 697157 w 3920458"/>
                <a:gd name="connsiteY11" fmla="*/ 5803905 h 6154662"/>
                <a:gd name="connsiteX12" fmla="*/ 1030532 w 3920458"/>
                <a:gd name="connsiteY12" fmla="*/ 4260855 h 6154662"/>
                <a:gd name="connsiteX0" fmla="*/ 563807 w 3920458"/>
                <a:gd name="connsiteY0" fmla="*/ 3670305 h 6154662"/>
                <a:gd name="connsiteX1" fmla="*/ 106607 w 3920458"/>
                <a:gd name="connsiteY1" fmla="*/ 3441705 h 6154662"/>
                <a:gd name="connsiteX2" fmla="*/ 220907 w 3920458"/>
                <a:gd name="connsiteY2" fmla="*/ 3213105 h 6154662"/>
                <a:gd name="connsiteX3" fmla="*/ 1832 w 3920458"/>
                <a:gd name="connsiteY3" fmla="*/ 2997205 h 6154662"/>
                <a:gd name="connsiteX4" fmla="*/ 344732 w 3920458"/>
                <a:gd name="connsiteY4" fmla="*/ 2498730 h 6154662"/>
                <a:gd name="connsiteX5" fmla="*/ 154232 w 3920458"/>
                <a:gd name="connsiteY5" fmla="*/ 1727205 h 6154662"/>
                <a:gd name="connsiteX6" fmla="*/ 992432 w 3920458"/>
                <a:gd name="connsiteY6" fmla="*/ 260355 h 6154662"/>
                <a:gd name="connsiteX7" fmla="*/ 2487857 w 3920458"/>
                <a:gd name="connsiteY7" fmla="*/ 69855 h 6154662"/>
                <a:gd name="connsiteX8" fmla="*/ 3916607 w 3920458"/>
                <a:gd name="connsiteY8" fmla="*/ 1784355 h 6154662"/>
                <a:gd name="connsiteX9" fmla="*/ 3097457 w 3920458"/>
                <a:gd name="connsiteY9" fmla="*/ 3851280 h 6154662"/>
                <a:gd name="connsiteX10" fmla="*/ 3202232 w 3920458"/>
                <a:gd name="connsiteY10" fmla="*/ 5842005 h 6154662"/>
                <a:gd name="connsiteX11" fmla="*/ 697157 w 3920458"/>
                <a:gd name="connsiteY11" fmla="*/ 5803905 h 6154662"/>
                <a:gd name="connsiteX12" fmla="*/ 1030532 w 3920458"/>
                <a:gd name="connsiteY12" fmla="*/ 4260855 h 615466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81655 h 6166012"/>
                <a:gd name="connsiteX1" fmla="*/ 106607 w 3920458"/>
                <a:gd name="connsiteY1" fmla="*/ 3453055 h 6166012"/>
                <a:gd name="connsiteX2" fmla="*/ 220907 w 3920458"/>
                <a:gd name="connsiteY2" fmla="*/ 3224455 h 6166012"/>
                <a:gd name="connsiteX3" fmla="*/ 1832 w 3920458"/>
                <a:gd name="connsiteY3" fmla="*/ 3008555 h 6166012"/>
                <a:gd name="connsiteX4" fmla="*/ 344732 w 3920458"/>
                <a:gd name="connsiteY4" fmla="*/ 2510080 h 6166012"/>
                <a:gd name="connsiteX5" fmla="*/ 122482 w 3920458"/>
                <a:gd name="connsiteY5" fmla="*/ 1903655 h 6166012"/>
                <a:gd name="connsiteX6" fmla="*/ 992432 w 3920458"/>
                <a:gd name="connsiteY6" fmla="*/ 271705 h 6166012"/>
                <a:gd name="connsiteX7" fmla="*/ 2487857 w 3920458"/>
                <a:gd name="connsiteY7" fmla="*/ 81205 h 6166012"/>
                <a:gd name="connsiteX8" fmla="*/ 3916607 w 3920458"/>
                <a:gd name="connsiteY8" fmla="*/ 1795705 h 6166012"/>
                <a:gd name="connsiteX9" fmla="*/ 3097457 w 3920458"/>
                <a:gd name="connsiteY9" fmla="*/ 3862630 h 6166012"/>
                <a:gd name="connsiteX10" fmla="*/ 3202232 w 3920458"/>
                <a:gd name="connsiteY10" fmla="*/ 5853355 h 6166012"/>
                <a:gd name="connsiteX11" fmla="*/ 697157 w 3920458"/>
                <a:gd name="connsiteY11" fmla="*/ 5815255 h 6166012"/>
                <a:gd name="connsiteX12" fmla="*/ 1030532 w 3920458"/>
                <a:gd name="connsiteY12" fmla="*/ 4272205 h 6166012"/>
                <a:gd name="connsiteX0" fmla="*/ 563807 w 3920458"/>
                <a:gd name="connsiteY0" fmla="*/ 3674027 h 6158384"/>
                <a:gd name="connsiteX1" fmla="*/ 106607 w 3920458"/>
                <a:gd name="connsiteY1" fmla="*/ 3445427 h 6158384"/>
                <a:gd name="connsiteX2" fmla="*/ 220907 w 3920458"/>
                <a:gd name="connsiteY2" fmla="*/ 3216827 h 6158384"/>
                <a:gd name="connsiteX3" fmla="*/ 1832 w 3920458"/>
                <a:gd name="connsiteY3" fmla="*/ 3000927 h 6158384"/>
                <a:gd name="connsiteX4" fmla="*/ 344732 w 3920458"/>
                <a:gd name="connsiteY4" fmla="*/ 2502452 h 6158384"/>
                <a:gd name="connsiteX5" fmla="*/ 122482 w 3920458"/>
                <a:gd name="connsiteY5" fmla="*/ 1896027 h 6158384"/>
                <a:gd name="connsiteX6" fmla="*/ 992432 w 3920458"/>
                <a:gd name="connsiteY6" fmla="*/ 264077 h 6158384"/>
                <a:gd name="connsiteX7" fmla="*/ 2487857 w 3920458"/>
                <a:gd name="connsiteY7" fmla="*/ 73577 h 6158384"/>
                <a:gd name="connsiteX8" fmla="*/ 3916607 w 3920458"/>
                <a:gd name="connsiteY8" fmla="*/ 1788077 h 6158384"/>
                <a:gd name="connsiteX9" fmla="*/ 3097457 w 3920458"/>
                <a:gd name="connsiteY9" fmla="*/ 3855002 h 6158384"/>
                <a:gd name="connsiteX10" fmla="*/ 3202232 w 3920458"/>
                <a:gd name="connsiteY10" fmla="*/ 5845727 h 6158384"/>
                <a:gd name="connsiteX11" fmla="*/ 697157 w 3920458"/>
                <a:gd name="connsiteY11" fmla="*/ 5807627 h 6158384"/>
                <a:gd name="connsiteX12" fmla="*/ 1030532 w 3920458"/>
                <a:gd name="connsiteY12" fmla="*/ 4264577 h 6158384"/>
                <a:gd name="connsiteX0" fmla="*/ 563807 w 3920458"/>
                <a:gd name="connsiteY0" fmla="*/ 3689163 h 6173520"/>
                <a:gd name="connsiteX1" fmla="*/ 106607 w 3920458"/>
                <a:gd name="connsiteY1" fmla="*/ 3460563 h 6173520"/>
                <a:gd name="connsiteX2" fmla="*/ 220907 w 3920458"/>
                <a:gd name="connsiteY2" fmla="*/ 3231963 h 6173520"/>
                <a:gd name="connsiteX3" fmla="*/ 1832 w 3920458"/>
                <a:gd name="connsiteY3" fmla="*/ 3016063 h 6173520"/>
                <a:gd name="connsiteX4" fmla="*/ 344732 w 3920458"/>
                <a:gd name="connsiteY4" fmla="*/ 2517588 h 6173520"/>
                <a:gd name="connsiteX5" fmla="*/ 122482 w 3920458"/>
                <a:gd name="connsiteY5" fmla="*/ 2076263 h 6173520"/>
                <a:gd name="connsiteX6" fmla="*/ 992432 w 3920458"/>
                <a:gd name="connsiteY6" fmla="*/ 279213 h 6173520"/>
                <a:gd name="connsiteX7" fmla="*/ 2487857 w 3920458"/>
                <a:gd name="connsiteY7" fmla="*/ 88713 h 6173520"/>
                <a:gd name="connsiteX8" fmla="*/ 3916607 w 3920458"/>
                <a:gd name="connsiteY8" fmla="*/ 1803213 h 6173520"/>
                <a:gd name="connsiteX9" fmla="*/ 3097457 w 3920458"/>
                <a:gd name="connsiteY9" fmla="*/ 3870138 h 6173520"/>
                <a:gd name="connsiteX10" fmla="*/ 3202232 w 3920458"/>
                <a:gd name="connsiteY10" fmla="*/ 5860863 h 6173520"/>
                <a:gd name="connsiteX11" fmla="*/ 697157 w 3920458"/>
                <a:gd name="connsiteY11" fmla="*/ 5822763 h 6173520"/>
                <a:gd name="connsiteX12" fmla="*/ 1030532 w 3920458"/>
                <a:gd name="connsiteY12" fmla="*/ 4279713 h 6173520"/>
                <a:gd name="connsiteX0" fmla="*/ 563807 w 3920458"/>
                <a:gd name="connsiteY0" fmla="*/ 3689163 h 6173520"/>
                <a:gd name="connsiteX1" fmla="*/ 106607 w 3920458"/>
                <a:gd name="connsiteY1" fmla="*/ 3460563 h 6173520"/>
                <a:gd name="connsiteX2" fmla="*/ 220907 w 3920458"/>
                <a:gd name="connsiteY2" fmla="*/ 3231963 h 6173520"/>
                <a:gd name="connsiteX3" fmla="*/ 1832 w 3920458"/>
                <a:gd name="connsiteY3" fmla="*/ 3016063 h 6173520"/>
                <a:gd name="connsiteX4" fmla="*/ 344732 w 3920458"/>
                <a:gd name="connsiteY4" fmla="*/ 2517588 h 6173520"/>
                <a:gd name="connsiteX5" fmla="*/ 122482 w 3920458"/>
                <a:gd name="connsiteY5" fmla="*/ 2076263 h 6173520"/>
                <a:gd name="connsiteX6" fmla="*/ 992432 w 3920458"/>
                <a:gd name="connsiteY6" fmla="*/ 279213 h 6173520"/>
                <a:gd name="connsiteX7" fmla="*/ 2487857 w 3920458"/>
                <a:gd name="connsiteY7" fmla="*/ 88713 h 6173520"/>
                <a:gd name="connsiteX8" fmla="*/ 3916607 w 3920458"/>
                <a:gd name="connsiteY8" fmla="*/ 1803213 h 6173520"/>
                <a:gd name="connsiteX9" fmla="*/ 3097457 w 3920458"/>
                <a:gd name="connsiteY9" fmla="*/ 3870138 h 6173520"/>
                <a:gd name="connsiteX10" fmla="*/ 3202232 w 3920458"/>
                <a:gd name="connsiteY10" fmla="*/ 5860863 h 6173520"/>
                <a:gd name="connsiteX11" fmla="*/ 697157 w 3920458"/>
                <a:gd name="connsiteY11" fmla="*/ 5822763 h 6173520"/>
                <a:gd name="connsiteX12" fmla="*/ 1030532 w 3920458"/>
                <a:gd name="connsiteY12" fmla="*/ 4279713 h 6173520"/>
                <a:gd name="connsiteX0" fmla="*/ 563807 w 3920458"/>
                <a:gd name="connsiteY0" fmla="*/ 3672730 h 6157087"/>
                <a:gd name="connsiteX1" fmla="*/ 106607 w 3920458"/>
                <a:gd name="connsiteY1" fmla="*/ 3444130 h 6157087"/>
                <a:gd name="connsiteX2" fmla="*/ 220907 w 3920458"/>
                <a:gd name="connsiteY2" fmla="*/ 3215530 h 6157087"/>
                <a:gd name="connsiteX3" fmla="*/ 1832 w 3920458"/>
                <a:gd name="connsiteY3" fmla="*/ 2999630 h 6157087"/>
                <a:gd name="connsiteX4" fmla="*/ 344732 w 3920458"/>
                <a:gd name="connsiteY4" fmla="*/ 2501155 h 6157087"/>
                <a:gd name="connsiteX5" fmla="*/ 122482 w 3920458"/>
                <a:gd name="connsiteY5" fmla="*/ 2059830 h 6157087"/>
                <a:gd name="connsiteX6" fmla="*/ 992432 w 3920458"/>
                <a:gd name="connsiteY6" fmla="*/ 262780 h 6157087"/>
                <a:gd name="connsiteX7" fmla="*/ 2487857 w 3920458"/>
                <a:gd name="connsiteY7" fmla="*/ 72280 h 6157087"/>
                <a:gd name="connsiteX8" fmla="*/ 3916607 w 3920458"/>
                <a:gd name="connsiteY8" fmla="*/ 1786780 h 6157087"/>
                <a:gd name="connsiteX9" fmla="*/ 3097457 w 3920458"/>
                <a:gd name="connsiteY9" fmla="*/ 3853705 h 6157087"/>
                <a:gd name="connsiteX10" fmla="*/ 3202232 w 3920458"/>
                <a:gd name="connsiteY10" fmla="*/ 5844430 h 6157087"/>
                <a:gd name="connsiteX11" fmla="*/ 697157 w 3920458"/>
                <a:gd name="connsiteY11" fmla="*/ 5806330 h 6157087"/>
                <a:gd name="connsiteX12" fmla="*/ 1030532 w 3920458"/>
                <a:gd name="connsiteY12" fmla="*/ 4263280 h 6157087"/>
                <a:gd name="connsiteX0" fmla="*/ 563807 w 3920458"/>
                <a:gd name="connsiteY0" fmla="*/ 3672730 h 6157087"/>
                <a:gd name="connsiteX1" fmla="*/ 106607 w 3920458"/>
                <a:gd name="connsiteY1" fmla="*/ 3444130 h 6157087"/>
                <a:gd name="connsiteX2" fmla="*/ 220907 w 3920458"/>
                <a:gd name="connsiteY2" fmla="*/ 3215530 h 6157087"/>
                <a:gd name="connsiteX3" fmla="*/ 1832 w 3920458"/>
                <a:gd name="connsiteY3" fmla="*/ 2999630 h 6157087"/>
                <a:gd name="connsiteX4" fmla="*/ 344732 w 3920458"/>
                <a:gd name="connsiteY4" fmla="*/ 2501155 h 6157087"/>
                <a:gd name="connsiteX5" fmla="*/ 122482 w 3920458"/>
                <a:gd name="connsiteY5" fmla="*/ 2059830 h 6157087"/>
                <a:gd name="connsiteX6" fmla="*/ 992432 w 3920458"/>
                <a:gd name="connsiteY6" fmla="*/ 262780 h 6157087"/>
                <a:gd name="connsiteX7" fmla="*/ 2487857 w 3920458"/>
                <a:gd name="connsiteY7" fmla="*/ 72280 h 6157087"/>
                <a:gd name="connsiteX8" fmla="*/ 3916607 w 3920458"/>
                <a:gd name="connsiteY8" fmla="*/ 1786780 h 6157087"/>
                <a:gd name="connsiteX9" fmla="*/ 3097457 w 3920458"/>
                <a:gd name="connsiteY9" fmla="*/ 3853705 h 6157087"/>
                <a:gd name="connsiteX10" fmla="*/ 3202232 w 3920458"/>
                <a:gd name="connsiteY10" fmla="*/ 5844430 h 6157087"/>
                <a:gd name="connsiteX11" fmla="*/ 697157 w 3920458"/>
                <a:gd name="connsiteY11" fmla="*/ 5806330 h 6157087"/>
                <a:gd name="connsiteX12" fmla="*/ 1030532 w 3920458"/>
                <a:gd name="connsiteY12" fmla="*/ 4263280 h 6157087"/>
                <a:gd name="connsiteX0" fmla="*/ 563807 w 3920458"/>
                <a:gd name="connsiteY0" fmla="*/ 3672730 h 6157087"/>
                <a:gd name="connsiteX1" fmla="*/ 106607 w 3920458"/>
                <a:gd name="connsiteY1" fmla="*/ 3444130 h 6157087"/>
                <a:gd name="connsiteX2" fmla="*/ 220907 w 3920458"/>
                <a:gd name="connsiteY2" fmla="*/ 3215530 h 6157087"/>
                <a:gd name="connsiteX3" fmla="*/ 1832 w 3920458"/>
                <a:gd name="connsiteY3" fmla="*/ 2999630 h 6157087"/>
                <a:gd name="connsiteX4" fmla="*/ 344732 w 3920458"/>
                <a:gd name="connsiteY4" fmla="*/ 2501155 h 6157087"/>
                <a:gd name="connsiteX5" fmla="*/ 122482 w 3920458"/>
                <a:gd name="connsiteY5" fmla="*/ 2059830 h 6157087"/>
                <a:gd name="connsiteX6" fmla="*/ 992432 w 3920458"/>
                <a:gd name="connsiteY6" fmla="*/ 262780 h 6157087"/>
                <a:gd name="connsiteX7" fmla="*/ 2487857 w 3920458"/>
                <a:gd name="connsiteY7" fmla="*/ 72280 h 6157087"/>
                <a:gd name="connsiteX8" fmla="*/ 3916607 w 3920458"/>
                <a:gd name="connsiteY8" fmla="*/ 1786780 h 6157087"/>
                <a:gd name="connsiteX9" fmla="*/ 3097457 w 3920458"/>
                <a:gd name="connsiteY9" fmla="*/ 3853705 h 6157087"/>
                <a:gd name="connsiteX10" fmla="*/ 3202232 w 3920458"/>
                <a:gd name="connsiteY10" fmla="*/ 5844430 h 6157087"/>
                <a:gd name="connsiteX11" fmla="*/ 697157 w 3920458"/>
                <a:gd name="connsiteY11" fmla="*/ 5806330 h 6157087"/>
                <a:gd name="connsiteX12" fmla="*/ 1030532 w 3920458"/>
                <a:gd name="connsiteY12" fmla="*/ 4263280 h 6157087"/>
                <a:gd name="connsiteX0" fmla="*/ 563331 w 3919982"/>
                <a:gd name="connsiteY0" fmla="*/ 3672730 h 6157087"/>
                <a:gd name="connsiteX1" fmla="*/ 106131 w 3919982"/>
                <a:gd name="connsiteY1" fmla="*/ 3444130 h 6157087"/>
                <a:gd name="connsiteX2" fmla="*/ 220431 w 3919982"/>
                <a:gd name="connsiteY2" fmla="*/ 3215530 h 6157087"/>
                <a:gd name="connsiteX3" fmla="*/ 1356 w 3919982"/>
                <a:gd name="connsiteY3" fmla="*/ 2999630 h 6157087"/>
                <a:gd name="connsiteX4" fmla="*/ 325206 w 3919982"/>
                <a:gd name="connsiteY4" fmla="*/ 2463055 h 6157087"/>
                <a:gd name="connsiteX5" fmla="*/ 122006 w 3919982"/>
                <a:gd name="connsiteY5" fmla="*/ 2059830 h 6157087"/>
                <a:gd name="connsiteX6" fmla="*/ 991956 w 3919982"/>
                <a:gd name="connsiteY6" fmla="*/ 262780 h 6157087"/>
                <a:gd name="connsiteX7" fmla="*/ 2487381 w 3919982"/>
                <a:gd name="connsiteY7" fmla="*/ 72280 h 6157087"/>
                <a:gd name="connsiteX8" fmla="*/ 3916131 w 3919982"/>
                <a:gd name="connsiteY8" fmla="*/ 1786780 h 6157087"/>
                <a:gd name="connsiteX9" fmla="*/ 3096981 w 3919982"/>
                <a:gd name="connsiteY9" fmla="*/ 3853705 h 6157087"/>
                <a:gd name="connsiteX10" fmla="*/ 3201756 w 3919982"/>
                <a:gd name="connsiteY10" fmla="*/ 5844430 h 6157087"/>
                <a:gd name="connsiteX11" fmla="*/ 696681 w 3919982"/>
                <a:gd name="connsiteY11" fmla="*/ 5806330 h 6157087"/>
                <a:gd name="connsiteX12" fmla="*/ 1030056 w 3919982"/>
                <a:gd name="connsiteY12" fmla="*/ 4263280 h 6157087"/>
                <a:gd name="connsiteX0" fmla="*/ 563331 w 3919982"/>
                <a:gd name="connsiteY0" fmla="*/ 3672730 h 6157087"/>
                <a:gd name="connsiteX1" fmla="*/ 106131 w 3919982"/>
                <a:gd name="connsiteY1" fmla="*/ 3444130 h 6157087"/>
                <a:gd name="connsiteX2" fmla="*/ 220431 w 3919982"/>
                <a:gd name="connsiteY2" fmla="*/ 3215530 h 6157087"/>
                <a:gd name="connsiteX3" fmla="*/ 1356 w 3919982"/>
                <a:gd name="connsiteY3" fmla="*/ 2999630 h 6157087"/>
                <a:gd name="connsiteX4" fmla="*/ 325206 w 3919982"/>
                <a:gd name="connsiteY4" fmla="*/ 2463055 h 6157087"/>
                <a:gd name="connsiteX5" fmla="*/ 122006 w 3919982"/>
                <a:gd name="connsiteY5" fmla="*/ 2059830 h 6157087"/>
                <a:gd name="connsiteX6" fmla="*/ 991956 w 3919982"/>
                <a:gd name="connsiteY6" fmla="*/ 262780 h 6157087"/>
                <a:gd name="connsiteX7" fmla="*/ 2487381 w 3919982"/>
                <a:gd name="connsiteY7" fmla="*/ 72280 h 6157087"/>
                <a:gd name="connsiteX8" fmla="*/ 3916131 w 3919982"/>
                <a:gd name="connsiteY8" fmla="*/ 1786780 h 6157087"/>
                <a:gd name="connsiteX9" fmla="*/ 3096981 w 3919982"/>
                <a:gd name="connsiteY9" fmla="*/ 3853705 h 6157087"/>
                <a:gd name="connsiteX10" fmla="*/ 3201756 w 3919982"/>
                <a:gd name="connsiteY10" fmla="*/ 5844430 h 6157087"/>
                <a:gd name="connsiteX11" fmla="*/ 696681 w 3919982"/>
                <a:gd name="connsiteY11" fmla="*/ 5806330 h 6157087"/>
                <a:gd name="connsiteX12" fmla="*/ 1030056 w 3919982"/>
                <a:gd name="connsiteY12" fmla="*/ 4263280 h 6157087"/>
                <a:gd name="connsiteX0" fmla="*/ 563331 w 3919982"/>
                <a:gd name="connsiteY0" fmla="*/ 3672730 h 6157087"/>
                <a:gd name="connsiteX1" fmla="*/ 106131 w 3919982"/>
                <a:gd name="connsiteY1" fmla="*/ 3444130 h 6157087"/>
                <a:gd name="connsiteX2" fmla="*/ 220431 w 3919982"/>
                <a:gd name="connsiteY2" fmla="*/ 3215530 h 6157087"/>
                <a:gd name="connsiteX3" fmla="*/ 1356 w 3919982"/>
                <a:gd name="connsiteY3" fmla="*/ 2999630 h 6157087"/>
                <a:gd name="connsiteX4" fmla="*/ 325206 w 3919982"/>
                <a:gd name="connsiteY4" fmla="*/ 2463055 h 6157087"/>
                <a:gd name="connsiteX5" fmla="*/ 122006 w 3919982"/>
                <a:gd name="connsiteY5" fmla="*/ 2059830 h 6157087"/>
                <a:gd name="connsiteX6" fmla="*/ 991956 w 3919982"/>
                <a:gd name="connsiteY6" fmla="*/ 262780 h 6157087"/>
                <a:gd name="connsiteX7" fmla="*/ 2487381 w 3919982"/>
                <a:gd name="connsiteY7" fmla="*/ 72280 h 6157087"/>
                <a:gd name="connsiteX8" fmla="*/ 3916131 w 3919982"/>
                <a:gd name="connsiteY8" fmla="*/ 1786780 h 6157087"/>
                <a:gd name="connsiteX9" fmla="*/ 3096981 w 3919982"/>
                <a:gd name="connsiteY9" fmla="*/ 3853705 h 6157087"/>
                <a:gd name="connsiteX10" fmla="*/ 3201756 w 3919982"/>
                <a:gd name="connsiteY10" fmla="*/ 5844430 h 6157087"/>
                <a:gd name="connsiteX11" fmla="*/ 696681 w 3919982"/>
                <a:gd name="connsiteY11" fmla="*/ 5806330 h 6157087"/>
                <a:gd name="connsiteX12" fmla="*/ 1030056 w 3919982"/>
                <a:gd name="connsiteY12" fmla="*/ 4263280 h 6157087"/>
                <a:gd name="connsiteX0" fmla="*/ 563331 w 3919982"/>
                <a:gd name="connsiteY0" fmla="*/ 3669831 h 6154188"/>
                <a:gd name="connsiteX1" fmla="*/ 106131 w 3919982"/>
                <a:gd name="connsiteY1" fmla="*/ 3441231 h 6154188"/>
                <a:gd name="connsiteX2" fmla="*/ 220431 w 3919982"/>
                <a:gd name="connsiteY2" fmla="*/ 3212631 h 6154188"/>
                <a:gd name="connsiteX3" fmla="*/ 1356 w 3919982"/>
                <a:gd name="connsiteY3" fmla="*/ 2996731 h 6154188"/>
                <a:gd name="connsiteX4" fmla="*/ 325206 w 3919982"/>
                <a:gd name="connsiteY4" fmla="*/ 2460156 h 6154188"/>
                <a:gd name="connsiteX5" fmla="*/ 122006 w 3919982"/>
                <a:gd name="connsiteY5" fmla="*/ 2056931 h 6154188"/>
                <a:gd name="connsiteX6" fmla="*/ 991956 w 3919982"/>
                <a:gd name="connsiteY6" fmla="*/ 259881 h 6154188"/>
                <a:gd name="connsiteX7" fmla="*/ 2487381 w 3919982"/>
                <a:gd name="connsiteY7" fmla="*/ 69381 h 6154188"/>
                <a:gd name="connsiteX8" fmla="*/ 3916131 w 3919982"/>
                <a:gd name="connsiteY8" fmla="*/ 1783881 h 6154188"/>
                <a:gd name="connsiteX9" fmla="*/ 3096981 w 3919982"/>
                <a:gd name="connsiteY9" fmla="*/ 3850806 h 6154188"/>
                <a:gd name="connsiteX10" fmla="*/ 3201756 w 3919982"/>
                <a:gd name="connsiteY10" fmla="*/ 5841531 h 6154188"/>
                <a:gd name="connsiteX11" fmla="*/ 696681 w 3919982"/>
                <a:gd name="connsiteY11" fmla="*/ 5803431 h 6154188"/>
                <a:gd name="connsiteX12" fmla="*/ 1030056 w 3919982"/>
                <a:gd name="connsiteY12" fmla="*/ 4260381 h 6154188"/>
                <a:gd name="connsiteX0" fmla="*/ 574700 w 3931351"/>
                <a:gd name="connsiteY0" fmla="*/ 3669831 h 6154188"/>
                <a:gd name="connsiteX1" fmla="*/ 117500 w 3931351"/>
                <a:gd name="connsiteY1" fmla="*/ 3441231 h 6154188"/>
                <a:gd name="connsiteX2" fmla="*/ 231800 w 3931351"/>
                <a:gd name="connsiteY2" fmla="*/ 3212631 h 6154188"/>
                <a:gd name="connsiteX3" fmla="*/ 12725 w 3931351"/>
                <a:gd name="connsiteY3" fmla="*/ 2996731 h 6154188"/>
                <a:gd name="connsiteX4" fmla="*/ 133375 w 3931351"/>
                <a:gd name="connsiteY4" fmla="*/ 2056931 h 6154188"/>
                <a:gd name="connsiteX5" fmla="*/ 1003325 w 3931351"/>
                <a:gd name="connsiteY5" fmla="*/ 259881 h 6154188"/>
                <a:gd name="connsiteX6" fmla="*/ 2498750 w 3931351"/>
                <a:gd name="connsiteY6" fmla="*/ 69381 h 6154188"/>
                <a:gd name="connsiteX7" fmla="*/ 3927500 w 3931351"/>
                <a:gd name="connsiteY7" fmla="*/ 1783881 h 6154188"/>
                <a:gd name="connsiteX8" fmla="*/ 3108350 w 3931351"/>
                <a:gd name="connsiteY8" fmla="*/ 3850806 h 6154188"/>
                <a:gd name="connsiteX9" fmla="*/ 3213125 w 3931351"/>
                <a:gd name="connsiteY9" fmla="*/ 5841531 h 6154188"/>
                <a:gd name="connsiteX10" fmla="*/ 708050 w 3931351"/>
                <a:gd name="connsiteY10" fmla="*/ 5803431 h 6154188"/>
                <a:gd name="connsiteX11" fmla="*/ 1041425 w 3931351"/>
                <a:gd name="connsiteY11" fmla="*/ 4260381 h 6154188"/>
                <a:gd name="connsiteX0" fmla="*/ 522236 w 3878887"/>
                <a:gd name="connsiteY0" fmla="*/ 3669831 h 6154188"/>
                <a:gd name="connsiteX1" fmla="*/ 65036 w 3878887"/>
                <a:gd name="connsiteY1" fmla="*/ 3441231 h 6154188"/>
                <a:gd name="connsiteX2" fmla="*/ 179336 w 3878887"/>
                <a:gd name="connsiteY2" fmla="*/ 3212631 h 6154188"/>
                <a:gd name="connsiteX3" fmla="*/ 68211 w 3878887"/>
                <a:gd name="connsiteY3" fmla="*/ 2837981 h 6154188"/>
                <a:gd name="connsiteX4" fmla="*/ 80911 w 3878887"/>
                <a:gd name="connsiteY4" fmla="*/ 2056931 h 6154188"/>
                <a:gd name="connsiteX5" fmla="*/ 950861 w 3878887"/>
                <a:gd name="connsiteY5" fmla="*/ 259881 h 6154188"/>
                <a:gd name="connsiteX6" fmla="*/ 2446286 w 3878887"/>
                <a:gd name="connsiteY6" fmla="*/ 69381 h 6154188"/>
                <a:gd name="connsiteX7" fmla="*/ 3875036 w 3878887"/>
                <a:gd name="connsiteY7" fmla="*/ 1783881 h 6154188"/>
                <a:gd name="connsiteX8" fmla="*/ 3055886 w 3878887"/>
                <a:gd name="connsiteY8" fmla="*/ 3850806 h 6154188"/>
                <a:gd name="connsiteX9" fmla="*/ 3160661 w 3878887"/>
                <a:gd name="connsiteY9" fmla="*/ 5841531 h 6154188"/>
                <a:gd name="connsiteX10" fmla="*/ 655586 w 3878887"/>
                <a:gd name="connsiteY10" fmla="*/ 5803431 h 6154188"/>
                <a:gd name="connsiteX11" fmla="*/ 988961 w 3878887"/>
                <a:gd name="connsiteY11" fmla="*/ 4260381 h 6154188"/>
                <a:gd name="connsiteX0" fmla="*/ 517515 w 3874166"/>
                <a:gd name="connsiteY0" fmla="*/ 3669831 h 6154188"/>
                <a:gd name="connsiteX1" fmla="*/ 60315 w 3874166"/>
                <a:gd name="connsiteY1" fmla="*/ 3441231 h 6154188"/>
                <a:gd name="connsiteX2" fmla="*/ 63490 w 3874166"/>
                <a:gd name="connsiteY2" fmla="*/ 2837981 h 6154188"/>
                <a:gd name="connsiteX3" fmla="*/ 76190 w 3874166"/>
                <a:gd name="connsiteY3" fmla="*/ 2056931 h 6154188"/>
                <a:gd name="connsiteX4" fmla="*/ 946140 w 3874166"/>
                <a:gd name="connsiteY4" fmla="*/ 259881 h 6154188"/>
                <a:gd name="connsiteX5" fmla="*/ 2441565 w 3874166"/>
                <a:gd name="connsiteY5" fmla="*/ 69381 h 6154188"/>
                <a:gd name="connsiteX6" fmla="*/ 3870315 w 3874166"/>
                <a:gd name="connsiteY6" fmla="*/ 1783881 h 6154188"/>
                <a:gd name="connsiteX7" fmla="*/ 3051165 w 3874166"/>
                <a:gd name="connsiteY7" fmla="*/ 3850806 h 6154188"/>
                <a:gd name="connsiteX8" fmla="*/ 3155940 w 3874166"/>
                <a:gd name="connsiteY8" fmla="*/ 5841531 h 6154188"/>
                <a:gd name="connsiteX9" fmla="*/ 650865 w 3874166"/>
                <a:gd name="connsiteY9" fmla="*/ 5803431 h 6154188"/>
                <a:gd name="connsiteX10" fmla="*/ 984240 w 3874166"/>
                <a:gd name="connsiteY10" fmla="*/ 4260381 h 6154188"/>
                <a:gd name="connsiteX0" fmla="*/ 538813 w 3895464"/>
                <a:gd name="connsiteY0" fmla="*/ 3669831 h 6154188"/>
                <a:gd name="connsiteX1" fmla="*/ 84788 w 3895464"/>
                <a:gd name="connsiteY1" fmla="*/ 2837981 h 6154188"/>
                <a:gd name="connsiteX2" fmla="*/ 97488 w 3895464"/>
                <a:gd name="connsiteY2" fmla="*/ 2056931 h 6154188"/>
                <a:gd name="connsiteX3" fmla="*/ 967438 w 3895464"/>
                <a:gd name="connsiteY3" fmla="*/ 259881 h 6154188"/>
                <a:gd name="connsiteX4" fmla="*/ 2462863 w 3895464"/>
                <a:gd name="connsiteY4" fmla="*/ 69381 h 6154188"/>
                <a:gd name="connsiteX5" fmla="*/ 3891613 w 3895464"/>
                <a:gd name="connsiteY5" fmla="*/ 1783881 h 6154188"/>
                <a:gd name="connsiteX6" fmla="*/ 3072463 w 3895464"/>
                <a:gd name="connsiteY6" fmla="*/ 3850806 h 6154188"/>
                <a:gd name="connsiteX7" fmla="*/ 3177238 w 3895464"/>
                <a:gd name="connsiteY7" fmla="*/ 5841531 h 6154188"/>
                <a:gd name="connsiteX8" fmla="*/ 672163 w 3895464"/>
                <a:gd name="connsiteY8" fmla="*/ 5803431 h 6154188"/>
                <a:gd name="connsiteX9" fmla="*/ 1005538 w 3895464"/>
                <a:gd name="connsiteY9" fmla="*/ 4260381 h 6154188"/>
                <a:gd name="connsiteX0" fmla="*/ 84788 w 3895464"/>
                <a:gd name="connsiteY0" fmla="*/ 2837981 h 6154188"/>
                <a:gd name="connsiteX1" fmla="*/ 97488 w 3895464"/>
                <a:gd name="connsiteY1" fmla="*/ 2056931 h 6154188"/>
                <a:gd name="connsiteX2" fmla="*/ 967438 w 3895464"/>
                <a:gd name="connsiteY2" fmla="*/ 259881 h 6154188"/>
                <a:gd name="connsiteX3" fmla="*/ 2462863 w 3895464"/>
                <a:gd name="connsiteY3" fmla="*/ 69381 h 6154188"/>
                <a:gd name="connsiteX4" fmla="*/ 3891613 w 3895464"/>
                <a:gd name="connsiteY4" fmla="*/ 1783881 h 6154188"/>
                <a:gd name="connsiteX5" fmla="*/ 3072463 w 3895464"/>
                <a:gd name="connsiteY5" fmla="*/ 3850806 h 6154188"/>
                <a:gd name="connsiteX6" fmla="*/ 3177238 w 3895464"/>
                <a:gd name="connsiteY6" fmla="*/ 5841531 h 6154188"/>
                <a:gd name="connsiteX7" fmla="*/ 672163 w 3895464"/>
                <a:gd name="connsiteY7" fmla="*/ 5803431 h 6154188"/>
                <a:gd name="connsiteX8" fmla="*/ 1005538 w 3895464"/>
                <a:gd name="connsiteY8" fmla="*/ 4260381 h 6154188"/>
                <a:gd name="connsiteX0" fmla="*/ 50449 w 3861125"/>
                <a:gd name="connsiteY0" fmla="*/ 2837981 h 6154188"/>
                <a:gd name="connsiteX1" fmla="*/ 63149 w 3861125"/>
                <a:gd name="connsiteY1" fmla="*/ 2056931 h 6154188"/>
                <a:gd name="connsiteX2" fmla="*/ 933099 w 3861125"/>
                <a:gd name="connsiteY2" fmla="*/ 259881 h 6154188"/>
                <a:gd name="connsiteX3" fmla="*/ 2428524 w 3861125"/>
                <a:gd name="connsiteY3" fmla="*/ 69381 h 6154188"/>
                <a:gd name="connsiteX4" fmla="*/ 3857274 w 3861125"/>
                <a:gd name="connsiteY4" fmla="*/ 1783881 h 6154188"/>
                <a:gd name="connsiteX5" fmla="*/ 3038124 w 3861125"/>
                <a:gd name="connsiteY5" fmla="*/ 3850806 h 6154188"/>
                <a:gd name="connsiteX6" fmla="*/ 3142899 w 3861125"/>
                <a:gd name="connsiteY6" fmla="*/ 5841531 h 6154188"/>
                <a:gd name="connsiteX7" fmla="*/ 637824 w 3861125"/>
                <a:gd name="connsiteY7" fmla="*/ 5803431 h 6154188"/>
                <a:gd name="connsiteX8" fmla="*/ 971199 w 3861125"/>
                <a:gd name="connsiteY8" fmla="*/ 4260381 h 6154188"/>
                <a:gd name="connsiteX0" fmla="*/ 0 w 3810676"/>
                <a:gd name="connsiteY0" fmla="*/ 2837981 h 6154188"/>
                <a:gd name="connsiteX1" fmla="*/ 12700 w 3810676"/>
                <a:gd name="connsiteY1" fmla="*/ 2056931 h 6154188"/>
                <a:gd name="connsiteX2" fmla="*/ 882650 w 3810676"/>
                <a:gd name="connsiteY2" fmla="*/ 259881 h 6154188"/>
                <a:gd name="connsiteX3" fmla="*/ 2378075 w 3810676"/>
                <a:gd name="connsiteY3" fmla="*/ 69381 h 6154188"/>
                <a:gd name="connsiteX4" fmla="*/ 3806825 w 3810676"/>
                <a:gd name="connsiteY4" fmla="*/ 1783881 h 6154188"/>
                <a:gd name="connsiteX5" fmla="*/ 2987675 w 3810676"/>
                <a:gd name="connsiteY5" fmla="*/ 3850806 h 6154188"/>
                <a:gd name="connsiteX6" fmla="*/ 3092450 w 3810676"/>
                <a:gd name="connsiteY6" fmla="*/ 5841531 h 6154188"/>
                <a:gd name="connsiteX7" fmla="*/ 587375 w 3810676"/>
                <a:gd name="connsiteY7" fmla="*/ 5803431 h 6154188"/>
                <a:gd name="connsiteX8" fmla="*/ 920750 w 3810676"/>
                <a:gd name="connsiteY8" fmla="*/ 4260381 h 6154188"/>
                <a:gd name="connsiteX0" fmla="*/ 0 w 3810676"/>
                <a:gd name="connsiteY0" fmla="*/ 2837981 h 6154188"/>
                <a:gd name="connsiteX1" fmla="*/ 12700 w 3810676"/>
                <a:gd name="connsiteY1" fmla="*/ 2056931 h 6154188"/>
                <a:gd name="connsiteX2" fmla="*/ 882650 w 3810676"/>
                <a:gd name="connsiteY2" fmla="*/ 259881 h 6154188"/>
                <a:gd name="connsiteX3" fmla="*/ 2378075 w 3810676"/>
                <a:gd name="connsiteY3" fmla="*/ 69381 h 6154188"/>
                <a:gd name="connsiteX4" fmla="*/ 3806825 w 3810676"/>
                <a:gd name="connsiteY4" fmla="*/ 1783881 h 6154188"/>
                <a:gd name="connsiteX5" fmla="*/ 2987675 w 3810676"/>
                <a:gd name="connsiteY5" fmla="*/ 3850806 h 6154188"/>
                <a:gd name="connsiteX6" fmla="*/ 3092450 w 3810676"/>
                <a:gd name="connsiteY6" fmla="*/ 5841531 h 6154188"/>
                <a:gd name="connsiteX7" fmla="*/ 587375 w 3810676"/>
                <a:gd name="connsiteY7" fmla="*/ 5803431 h 6154188"/>
                <a:gd name="connsiteX8" fmla="*/ 920750 w 3810676"/>
                <a:gd name="connsiteY8" fmla="*/ 4260381 h 6154188"/>
                <a:gd name="connsiteX0" fmla="*/ 0 w 3810676"/>
                <a:gd name="connsiteY0" fmla="*/ 2837981 h 6154188"/>
                <a:gd name="connsiteX1" fmla="*/ 12700 w 3810676"/>
                <a:gd name="connsiteY1" fmla="*/ 2056931 h 6154188"/>
                <a:gd name="connsiteX2" fmla="*/ 882650 w 3810676"/>
                <a:gd name="connsiteY2" fmla="*/ 259881 h 6154188"/>
                <a:gd name="connsiteX3" fmla="*/ 2378075 w 3810676"/>
                <a:gd name="connsiteY3" fmla="*/ 69381 h 6154188"/>
                <a:gd name="connsiteX4" fmla="*/ 3806825 w 3810676"/>
                <a:gd name="connsiteY4" fmla="*/ 1783881 h 6154188"/>
                <a:gd name="connsiteX5" fmla="*/ 2987675 w 3810676"/>
                <a:gd name="connsiteY5" fmla="*/ 3850806 h 6154188"/>
                <a:gd name="connsiteX6" fmla="*/ 3092450 w 3810676"/>
                <a:gd name="connsiteY6" fmla="*/ 5841531 h 6154188"/>
                <a:gd name="connsiteX7" fmla="*/ 587375 w 3810676"/>
                <a:gd name="connsiteY7" fmla="*/ 5803431 h 6154188"/>
                <a:gd name="connsiteX8" fmla="*/ 930275 w 3810676"/>
                <a:gd name="connsiteY8" fmla="*/ 4241331 h 6154188"/>
                <a:gd name="connsiteX0" fmla="*/ 4517 w 3800906"/>
                <a:gd name="connsiteY0" fmla="*/ 2785594 h 6154188"/>
                <a:gd name="connsiteX1" fmla="*/ 2930 w 3800906"/>
                <a:gd name="connsiteY1" fmla="*/ 2056931 h 6154188"/>
                <a:gd name="connsiteX2" fmla="*/ 872880 w 3800906"/>
                <a:gd name="connsiteY2" fmla="*/ 259881 h 6154188"/>
                <a:gd name="connsiteX3" fmla="*/ 2368305 w 3800906"/>
                <a:gd name="connsiteY3" fmla="*/ 69381 h 6154188"/>
                <a:gd name="connsiteX4" fmla="*/ 3797055 w 3800906"/>
                <a:gd name="connsiteY4" fmla="*/ 1783881 h 6154188"/>
                <a:gd name="connsiteX5" fmla="*/ 2977905 w 3800906"/>
                <a:gd name="connsiteY5" fmla="*/ 3850806 h 6154188"/>
                <a:gd name="connsiteX6" fmla="*/ 3082680 w 3800906"/>
                <a:gd name="connsiteY6" fmla="*/ 5841531 h 6154188"/>
                <a:gd name="connsiteX7" fmla="*/ 577605 w 3800906"/>
                <a:gd name="connsiteY7" fmla="*/ 5803431 h 6154188"/>
                <a:gd name="connsiteX8" fmla="*/ 920505 w 3800906"/>
                <a:gd name="connsiteY8" fmla="*/ 4241331 h 6154188"/>
                <a:gd name="connsiteX0" fmla="*/ 59146 w 3855535"/>
                <a:gd name="connsiteY0" fmla="*/ 2785594 h 6154188"/>
                <a:gd name="connsiteX1" fmla="*/ 79783 w 3855535"/>
                <a:gd name="connsiteY1" fmla="*/ 2222028 h 6154188"/>
                <a:gd name="connsiteX2" fmla="*/ 57559 w 3855535"/>
                <a:gd name="connsiteY2" fmla="*/ 2056931 h 6154188"/>
                <a:gd name="connsiteX3" fmla="*/ 927509 w 3855535"/>
                <a:gd name="connsiteY3" fmla="*/ 259881 h 6154188"/>
                <a:gd name="connsiteX4" fmla="*/ 2422934 w 3855535"/>
                <a:gd name="connsiteY4" fmla="*/ 69381 h 6154188"/>
                <a:gd name="connsiteX5" fmla="*/ 3851684 w 3855535"/>
                <a:gd name="connsiteY5" fmla="*/ 1783881 h 6154188"/>
                <a:gd name="connsiteX6" fmla="*/ 3032534 w 3855535"/>
                <a:gd name="connsiteY6" fmla="*/ 3850806 h 6154188"/>
                <a:gd name="connsiteX7" fmla="*/ 3137309 w 3855535"/>
                <a:gd name="connsiteY7" fmla="*/ 5841531 h 6154188"/>
                <a:gd name="connsiteX8" fmla="*/ 632234 w 3855535"/>
                <a:gd name="connsiteY8" fmla="*/ 5803431 h 6154188"/>
                <a:gd name="connsiteX9" fmla="*/ 975134 w 3855535"/>
                <a:gd name="connsiteY9" fmla="*/ 4241331 h 6154188"/>
                <a:gd name="connsiteX0" fmla="*/ 55262 w 3851651"/>
                <a:gd name="connsiteY0" fmla="*/ 2785594 h 6154188"/>
                <a:gd name="connsiteX1" fmla="*/ 94949 w 3851651"/>
                <a:gd name="connsiteY1" fmla="*/ 2244253 h 6154188"/>
                <a:gd name="connsiteX2" fmla="*/ 53675 w 3851651"/>
                <a:gd name="connsiteY2" fmla="*/ 2056931 h 6154188"/>
                <a:gd name="connsiteX3" fmla="*/ 923625 w 3851651"/>
                <a:gd name="connsiteY3" fmla="*/ 259881 h 6154188"/>
                <a:gd name="connsiteX4" fmla="*/ 2419050 w 3851651"/>
                <a:gd name="connsiteY4" fmla="*/ 69381 h 6154188"/>
                <a:gd name="connsiteX5" fmla="*/ 3847800 w 3851651"/>
                <a:gd name="connsiteY5" fmla="*/ 1783881 h 6154188"/>
                <a:gd name="connsiteX6" fmla="*/ 3028650 w 3851651"/>
                <a:gd name="connsiteY6" fmla="*/ 3850806 h 6154188"/>
                <a:gd name="connsiteX7" fmla="*/ 3133425 w 3851651"/>
                <a:gd name="connsiteY7" fmla="*/ 5841531 h 6154188"/>
                <a:gd name="connsiteX8" fmla="*/ 628350 w 3851651"/>
                <a:gd name="connsiteY8" fmla="*/ 5803431 h 6154188"/>
                <a:gd name="connsiteX9" fmla="*/ 971250 w 3851651"/>
                <a:gd name="connsiteY9" fmla="*/ 4241331 h 6154188"/>
                <a:gd name="connsiteX0" fmla="*/ 55262 w 3851651"/>
                <a:gd name="connsiteY0" fmla="*/ 2785594 h 6154188"/>
                <a:gd name="connsiteX1" fmla="*/ 94949 w 3851651"/>
                <a:gd name="connsiteY1" fmla="*/ 2244253 h 6154188"/>
                <a:gd name="connsiteX2" fmla="*/ 53675 w 3851651"/>
                <a:gd name="connsiteY2" fmla="*/ 2056931 h 6154188"/>
                <a:gd name="connsiteX3" fmla="*/ 923625 w 3851651"/>
                <a:gd name="connsiteY3" fmla="*/ 259881 h 6154188"/>
                <a:gd name="connsiteX4" fmla="*/ 2419050 w 3851651"/>
                <a:gd name="connsiteY4" fmla="*/ 69381 h 6154188"/>
                <a:gd name="connsiteX5" fmla="*/ 3847800 w 3851651"/>
                <a:gd name="connsiteY5" fmla="*/ 1783881 h 6154188"/>
                <a:gd name="connsiteX6" fmla="*/ 3028650 w 3851651"/>
                <a:gd name="connsiteY6" fmla="*/ 3850806 h 6154188"/>
                <a:gd name="connsiteX7" fmla="*/ 3133425 w 3851651"/>
                <a:gd name="connsiteY7" fmla="*/ 5841531 h 6154188"/>
                <a:gd name="connsiteX8" fmla="*/ 628350 w 3851651"/>
                <a:gd name="connsiteY8" fmla="*/ 5803431 h 6154188"/>
                <a:gd name="connsiteX9" fmla="*/ 971250 w 3851651"/>
                <a:gd name="connsiteY9" fmla="*/ 4241331 h 6154188"/>
                <a:gd name="connsiteX0" fmla="*/ 4517 w 3800906"/>
                <a:gd name="connsiteY0" fmla="*/ 2785594 h 6154188"/>
                <a:gd name="connsiteX1" fmla="*/ 44204 w 3800906"/>
                <a:gd name="connsiteY1" fmla="*/ 2244253 h 6154188"/>
                <a:gd name="connsiteX2" fmla="*/ 2930 w 3800906"/>
                <a:gd name="connsiteY2" fmla="*/ 2056931 h 6154188"/>
                <a:gd name="connsiteX3" fmla="*/ 872880 w 3800906"/>
                <a:gd name="connsiteY3" fmla="*/ 259881 h 6154188"/>
                <a:gd name="connsiteX4" fmla="*/ 2368305 w 3800906"/>
                <a:gd name="connsiteY4" fmla="*/ 69381 h 6154188"/>
                <a:gd name="connsiteX5" fmla="*/ 3797055 w 3800906"/>
                <a:gd name="connsiteY5" fmla="*/ 1783881 h 6154188"/>
                <a:gd name="connsiteX6" fmla="*/ 2977905 w 3800906"/>
                <a:gd name="connsiteY6" fmla="*/ 3850806 h 6154188"/>
                <a:gd name="connsiteX7" fmla="*/ 3082680 w 3800906"/>
                <a:gd name="connsiteY7" fmla="*/ 5841531 h 6154188"/>
                <a:gd name="connsiteX8" fmla="*/ 577605 w 3800906"/>
                <a:gd name="connsiteY8" fmla="*/ 5803431 h 6154188"/>
                <a:gd name="connsiteX9" fmla="*/ 920505 w 3800906"/>
                <a:gd name="connsiteY9" fmla="*/ 4241331 h 6154188"/>
                <a:gd name="connsiteX0" fmla="*/ 4740 w 3801129"/>
                <a:gd name="connsiteY0" fmla="*/ 2785594 h 6154188"/>
                <a:gd name="connsiteX1" fmla="*/ 44427 w 3801129"/>
                <a:gd name="connsiteY1" fmla="*/ 2244253 h 6154188"/>
                <a:gd name="connsiteX2" fmla="*/ 3153 w 3801129"/>
                <a:gd name="connsiteY2" fmla="*/ 2056931 h 6154188"/>
                <a:gd name="connsiteX3" fmla="*/ 873103 w 3801129"/>
                <a:gd name="connsiteY3" fmla="*/ 259881 h 6154188"/>
                <a:gd name="connsiteX4" fmla="*/ 2368528 w 3801129"/>
                <a:gd name="connsiteY4" fmla="*/ 69381 h 6154188"/>
                <a:gd name="connsiteX5" fmla="*/ 3797278 w 3801129"/>
                <a:gd name="connsiteY5" fmla="*/ 1783881 h 6154188"/>
                <a:gd name="connsiteX6" fmla="*/ 2978128 w 3801129"/>
                <a:gd name="connsiteY6" fmla="*/ 3850806 h 6154188"/>
                <a:gd name="connsiteX7" fmla="*/ 3082903 w 3801129"/>
                <a:gd name="connsiteY7" fmla="*/ 5841531 h 6154188"/>
                <a:gd name="connsiteX8" fmla="*/ 577828 w 3801129"/>
                <a:gd name="connsiteY8" fmla="*/ 5803431 h 6154188"/>
                <a:gd name="connsiteX9" fmla="*/ 920728 w 3801129"/>
                <a:gd name="connsiteY9" fmla="*/ 4241331 h 6154188"/>
                <a:gd name="connsiteX0" fmla="*/ 4517 w 3800906"/>
                <a:gd name="connsiteY0" fmla="*/ 2785594 h 6154188"/>
                <a:gd name="connsiteX1" fmla="*/ 8486 w 3800906"/>
                <a:gd name="connsiteY1" fmla="*/ 2338709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46586 w 3800906"/>
                <a:gd name="connsiteY1" fmla="*/ 2329184 h 6154188"/>
                <a:gd name="connsiteX2" fmla="*/ 44204 w 3800906"/>
                <a:gd name="connsiteY2" fmla="*/ 2244253 h 6154188"/>
                <a:gd name="connsiteX3" fmla="*/ 2930 w 3800906"/>
                <a:gd name="connsiteY3" fmla="*/ 2056931 h 6154188"/>
                <a:gd name="connsiteX4" fmla="*/ 872880 w 3800906"/>
                <a:gd name="connsiteY4" fmla="*/ 259881 h 6154188"/>
                <a:gd name="connsiteX5" fmla="*/ 2368305 w 3800906"/>
                <a:gd name="connsiteY5" fmla="*/ 69381 h 6154188"/>
                <a:gd name="connsiteX6" fmla="*/ 3797055 w 3800906"/>
                <a:gd name="connsiteY6" fmla="*/ 1783881 h 6154188"/>
                <a:gd name="connsiteX7" fmla="*/ 2977905 w 3800906"/>
                <a:gd name="connsiteY7" fmla="*/ 3850806 h 6154188"/>
                <a:gd name="connsiteX8" fmla="*/ 3082680 w 3800906"/>
                <a:gd name="connsiteY8" fmla="*/ 5841531 h 6154188"/>
                <a:gd name="connsiteX9" fmla="*/ 577605 w 3800906"/>
                <a:gd name="connsiteY9" fmla="*/ 5803431 h 6154188"/>
                <a:gd name="connsiteX10" fmla="*/ 920505 w 3800906"/>
                <a:gd name="connsiteY10" fmla="*/ 4241331 h 6154188"/>
                <a:gd name="connsiteX0" fmla="*/ 4517 w 3800906"/>
                <a:gd name="connsiteY0" fmla="*/ 2785594 h 6154188"/>
                <a:gd name="connsiteX1" fmla="*/ 27535 w 3800906"/>
                <a:gd name="connsiteY1" fmla="*/ 2495872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53729 w 3800906"/>
                <a:gd name="connsiteY1" fmla="*/ 2538734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53729 w 3800906"/>
                <a:gd name="connsiteY1" fmla="*/ 2538734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63254 w 3800906"/>
                <a:gd name="connsiteY1" fmla="*/ 2507777 h 6154188"/>
                <a:gd name="connsiteX2" fmla="*/ 46586 w 3800906"/>
                <a:gd name="connsiteY2" fmla="*/ 2329184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4517 w 3800906"/>
                <a:gd name="connsiteY0" fmla="*/ 2785594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3254 w 3800906"/>
                <a:gd name="connsiteY1" fmla="*/ 2507777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58492 w 3800906"/>
                <a:gd name="connsiteY1" fmla="*/ 2531590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5635 w 3800906"/>
                <a:gd name="connsiteY1" fmla="*/ 2524446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5635 w 3800906"/>
                <a:gd name="connsiteY1" fmla="*/ 2524446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  <a:gd name="connsiteX0" fmla="*/ 6898 w 3800906"/>
                <a:gd name="connsiteY0" fmla="*/ 2776069 h 6154188"/>
                <a:gd name="connsiteX1" fmla="*/ 65635 w 3800906"/>
                <a:gd name="connsiteY1" fmla="*/ 2517302 h 6154188"/>
                <a:gd name="connsiteX2" fmla="*/ 56111 w 3800906"/>
                <a:gd name="connsiteY2" fmla="*/ 2331565 h 6154188"/>
                <a:gd name="connsiteX3" fmla="*/ 44204 w 3800906"/>
                <a:gd name="connsiteY3" fmla="*/ 2244253 h 6154188"/>
                <a:gd name="connsiteX4" fmla="*/ 2930 w 3800906"/>
                <a:gd name="connsiteY4" fmla="*/ 2056931 h 6154188"/>
                <a:gd name="connsiteX5" fmla="*/ 872880 w 3800906"/>
                <a:gd name="connsiteY5" fmla="*/ 259881 h 6154188"/>
                <a:gd name="connsiteX6" fmla="*/ 2368305 w 3800906"/>
                <a:gd name="connsiteY6" fmla="*/ 69381 h 6154188"/>
                <a:gd name="connsiteX7" fmla="*/ 3797055 w 3800906"/>
                <a:gd name="connsiteY7" fmla="*/ 1783881 h 6154188"/>
                <a:gd name="connsiteX8" fmla="*/ 2977905 w 3800906"/>
                <a:gd name="connsiteY8" fmla="*/ 3850806 h 6154188"/>
                <a:gd name="connsiteX9" fmla="*/ 3082680 w 3800906"/>
                <a:gd name="connsiteY9" fmla="*/ 5841531 h 6154188"/>
                <a:gd name="connsiteX10" fmla="*/ 577605 w 3800906"/>
                <a:gd name="connsiteY10" fmla="*/ 5803431 h 6154188"/>
                <a:gd name="connsiteX11" fmla="*/ 920505 w 3800906"/>
                <a:gd name="connsiteY11" fmla="*/ 4241331 h 6154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00906" h="6154188">
                  <a:moveTo>
                    <a:pt x="6898" y="2776069"/>
                  </a:moveTo>
                  <a:cubicBezTo>
                    <a:pt x="8353" y="2637295"/>
                    <a:pt x="58624" y="2593370"/>
                    <a:pt x="65635" y="2517302"/>
                  </a:cubicBezTo>
                  <a:cubicBezTo>
                    <a:pt x="39308" y="2441234"/>
                    <a:pt x="36664" y="2402076"/>
                    <a:pt x="56111" y="2331565"/>
                  </a:cubicBezTo>
                  <a:cubicBezTo>
                    <a:pt x="17481" y="2300874"/>
                    <a:pt x="9411" y="2269785"/>
                    <a:pt x="44204" y="2244253"/>
                  </a:cubicBezTo>
                  <a:cubicBezTo>
                    <a:pt x="43940" y="2195834"/>
                    <a:pt x="14042" y="2215681"/>
                    <a:pt x="2930" y="2056931"/>
                  </a:cubicBezTo>
                  <a:cubicBezTo>
                    <a:pt x="-41520" y="1448389"/>
                    <a:pt x="427851" y="514939"/>
                    <a:pt x="872880" y="259881"/>
                  </a:cubicBezTo>
                  <a:cubicBezTo>
                    <a:pt x="1317909" y="4823"/>
                    <a:pt x="1776167" y="-70319"/>
                    <a:pt x="2368305" y="69381"/>
                  </a:cubicBezTo>
                  <a:cubicBezTo>
                    <a:pt x="2960443" y="209081"/>
                    <a:pt x="3762130" y="677394"/>
                    <a:pt x="3797055" y="1783881"/>
                  </a:cubicBezTo>
                  <a:cubicBezTo>
                    <a:pt x="3851030" y="2433168"/>
                    <a:pt x="3325567" y="3152306"/>
                    <a:pt x="2977905" y="3850806"/>
                  </a:cubicBezTo>
                  <a:cubicBezTo>
                    <a:pt x="2849318" y="4415956"/>
                    <a:pt x="2949330" y="4906494"/>
                    <a:pt x="3082680" y="5841531"/>
                  </a:cubicBezTo>
                  <a:cubicBezTo>
                    <a:pt x="2768355" y="6262219"/>
                    <a:pt x="891930" y="6266981"/>
                    <a:pt x="577605" y="5803431"/>
                  </a:cubicBezTo>
                  <a:cubicBezTo>
                    <a:pt x="701430" y="5292256"/>
                    <a:pt x="839542" y="4738218"/>
                    <a:pt x="920505" y="4241331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자유형 40"/>
            <p:cNvSpPr/>
            <p:nvPr/>
          </p:nvSpPr>
          <p:spPr>
            <a:xfrm>
              <a:off x="3435350" y="5768340"/>
              <a:ext cx="2279650" cy="316547"/>
            </a:xfrm>
            <a:custGeom>
              <a:avLst/>
              <a:gdLst>
                <a:gd name="connsiteX0" fmla="*/ 0 w 2286000"/>
                <a:gd name="connsiteY0" fmla="*/ 0 h 30480"/>
                <a:gd name="connsiteX1" fmla="*/ 2286000 w 2286000"/>
                <a:gd name="connsiteY1" fmla="*/ 30480 h 30480"/>
                <a:gd name="connsiteX0" fmla="*/ 0 w 2286000"/>
                <a:gd name="connsiteY0" fmla="*/ 0 h 200002"/>
                <a:gd name="connsiteX1" fmla="*/ 2286000 w 2286000"/>
                <a:gd name="connsiteY1" fmla="*/ 30480 h 200002"/>
                <a:gd name="connsiteX0" fmla="*/ 0 w 2286000"/>
                <a:gd name="connsiteY0" fmla="*/ 0 h 312789"/>
                <a:gd name="connsiteX1" fmla="*/ 2286000 w 2286000"/>
                <a:gd name="connsiteY1" fmla="*/ 30480 h 312789"/>
                <a:gd name="connsiteX0" fmla="*/ 0 w 2279650"/>
                <a:gd name="connsiteY0" fmla="*/ 0 h 316150"/>
                <a:gd name="connsiteX1" fmla="*/ 2279650 w 2279650"/>
                <a:gd name="connsiteY1" fmla="*/ 36830 h 316150"/>
                <a:gd name="connsiteX0" fmla="*/ 0 w 2279650"/>
                <a:gd name="connsiteY0" fmla="*/ 0 h 327655"/>
                <a:gd name="connsiteX1" fmla="*/ 2279650 w 2279650"/>
                <a:gd name="connsiteY1" fmla="*/ 36830 h 327655"/>
                <a:gd name="connsiteX0" fmla="*/ 0 w 2279650"/>
                <a:gd name="connsiteY0" fmla="*/ 13970 h 316547"/>
                <a:gd name="connsiteX1" fmla="*/ 2279650 w 2279650"/>
                <a:gd name="connsiteY1" fmla="*/ 0 h 316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79650" h="316547">
                  <a:moveTo>
                    <a:pt x="0" y="13970"/>
                  </a:moveTo>
                  <a:cubicBezTo>
                    <a:pt x="717550" y="444500"/>
                    <a:pt x="1731010" y="393700"/>
                    <a:pt x="2279650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83887" y="2886074"/>
              <a:ext cx="1594413" cy="1935695"/>
            </a:xfrm>
            <a:custGeom>
              <a:avLst/>
              <a:gdLst>
                <a:gd name="connsiteX0" fmla="*/ 274233 w 1588683"/>
                <a:gd name="connsiteY0" fmla="*/ 0 h 1870622"/>
                <a:gd name="connsiteX1" fmla="*/ 331383 w 1588683"/>
                <a:gd name="connsiteY1" fmla="*/ 114300 h 1870622"/>
                <a:gd name="connsiteX2" fmla="*/ 1183 w 1588683"/>
                <a:gd name="connsiteY2" fmla="*/ 596900 h 1870622"/>
                <a:gd name="connsiteX3" fmla="*/ 217083 w 1588683"/>
                <a:gd name="connsiteY3" fmla="*/ 819150 h 1870622"/>
                <a:gd name="connsiteX4" fmla="*/ 109133 w 1588683"/>
                <a:gd name="connsiteY4" fmla="*/ 1047750 h 1870622"/>
                <a:gd name="connsiteX5" fmla="*/ 579033 w 1588683"/>
                <a:gd name="connsiteY5" fmla="*/ 1301750 h 1870622"/>
                <a:gd name="connsiteX6" fmla="*/ 172633 w 1588683"/>
                <a:gd name="connsiteY6" fmla="*/ 1155700 h 1870622"/>
                <a:gd name="connsiteX7" fmla="*/ 159933 w 1588683"/>
                <a:gd name="connsiteY7" fmla="*/ 1365250 h 1870622"/>
                <a:gd name="connsiteX8" fmla="*/ 299633 w 1588683"/>
                <a:gd name="connsiteY8" fmla="*/ 1841500 h 1870622"/>
                <a:gd name="connsiteX9" fmla="*/ 1588683 w 1588683"/>
                <a:gd name="connsiteY9" fmla="*/ 1778000 h 1870622"/>
                <a:gd name="connsiteX0" fmla="*/ 274233 w 1588683"/>
                <a:gd name="connsiteY0" fmla="*/ 0 h 1870622"/>
                <a:gd name="connsiteX1" fmla="*/ 331383 w 1588683"/>
                <a:gd name="connsiteY1" fmla="*/ 114300 h 1870622"/>
                <a:gd name="connsiteX2" fmla="*/ 1183 w 1588683"/>
                <a:gd name="connsiteY2" fmla="*/ 596900 h 1870622"/>
                <a:gd name="connsiteX3" fmla="*/ 217083 w 1588683"/>
                <a:gd name="connsiteY3" fmla="*/ 819150 h 1870622"/>
                <a:gd name="connsiteX4" fmla="*/ 109133 w 1588683"/>
                <a:gd name="connsiteY4" fmla="*/ 1047750 h 1870622"/>
                <a:gd name="connsiteX5" fmla="*/ 579033 w 1588683"/>
                <a:gd name="connsiteY5" fmla="*/ 1301750 h 1870622"/>
                <a:gd name="connsiteX6" fmla="*/ 172633 w 1588683"/>
                <a:gd name="connsiteY6" fmla="*/ 1155700 h 1870622"/>
                <a:gd name="connsiteX7" fmla="*/ 159933 w 1588683"/>
                <a:gd name="connsiteY7" fmla="*/ 1365250 h 1870622"/>
                <a:gd name="connsiteX8" fmla="*/ 299633 w 1588683"/>
                <a:gd name="connsiteY8" fmla="*/ 1841500 h 1870622"/>
                <a:gd name="connsiteX9" fmla="*/ 1588683 w 1588683"/>
                <a:gd name="connsiteY9" fmla="*/ 1778000 h 1870622"/>
                <a:gd name="connsiteX0" fmla="*/ 279167 w 1593617"/>
                <a:gd name="connsiteY0" fmla="*/ 0 h 1870622"/>
                <a:gd name="connsiteX1" fmla="*/ 336317 w 1593617"/>
                <a:gd name="connsiteY1" fmla="*/ 114300 h 1870622"/>
                <a:gd name="connsiteX2" fmla="*/ 6117 w 1593617"/>
                <a:gd name="connsiteY2" fmla="*/ 596900 h 1870622"/>
                <a:gd name="connsiteX3" fmla="*/ 222017 w 1593617"/>
                <a:gd name="connsiteY3" fmla="*/ 819150 h 1870622"/>
                <a:gd name="connsiteX4" fmla="*/ 114067 w 1593617"/>
                <a:gd name="connsiteY4" fmla="*/ 1047750 h 1870622"/>
                <a:gd name="connsiteX5" fmla="*/ 583967 w 1593617"/>
                <a:gd name="connsiteY5" fmla="*/ 1301750 h 1870622"/>
                <a:gd name="connsiteX6" fmla="*/ 177567 w 1593617"/>
                <a:gd name="connsiteY6" fmla="*/ 1155700 h 1870622"/>
                <a:gd name="connsiteX7" fmla="*/ 164867 w 1593617"/>
                <a:gd name="connsiteY7" fmla="*/ 1365250 h 1870622"/>
                <a:gd name="connsiteX8" fmla="*/ 304567 w 1593617"/>
                <a:gd name="connsiteY8" fmla="*/ 1841500 h 1870622"/>
                <a:gd name="connsiteX9" fmla="*/ 1593617 w 1593617"/>
                <a:gd name="connsiteY9" fmla="*/ 1778000 h 1870622"/>
                <a:gd name="connsiteX0" fmla="*/ 279167 w 1593617"/>
                <a:gd name="connsiteY0" fmla="*/ 0 h 1884909"/>
                <a:gd name="connsiteX1" fmla="*/ 336317 w 1593617"/>
                <a:gd name="connsiteY1" fmla="*/ 128587 h 1884909"/>
                <a:gd name="connsiteX2" fmla="*/ 6117 w 1593617"/>
                <a:gd name="connsiteY2" fmla="*/ 611187 h 1884909"/>
                <a:gd name="connsiteX3" fmla="*/ 222017 w 1593617"/>
                <a:gd name="connsiteY3" fmla="*/ 833437 h 1884909"/>
                <a:gd name="connsiteX4" fmla="*/ 114067 w 1593617"/>
                <a:gd name="connsiteY4" fmla="*/ 1062037 h 1884909"/>
                <a:gd name="connsiteX5" fmla="*/ 583967 w 1593617"/>
                <a:gd name="connsiteY5" fmla="*/ 1316037 h 1884909"/>
                <a:gd name="connsiteX6" fmla="*/ 177567 w 1593617"/>
                <a:gd name="connsiteY6" fmla="*/ 1169987 h 1884909"/>
                <a:gd name="connsiteX7" fmla="*/ 164867 w 1593617"/>
                <a:gd name="connsiteY7" fmla="*/ 1379537 h 1884909"/>
                <a:gd name="connsiteX8" fmla="*/ 304567 w 1593617"/>
                <a:gd name="connsiteY8" fmla="*/ 1855787 h 1884909"/>
                <a:gd name="connsiteX9" fmla="*/ 1593617 w 1593617"/>
                <a:gd name="connsiteY9" fmla="*/ 1792287 h 1884909"/>
                <a:gd name="connsiteX0" fmla="*/ 279167 w 1593617"/>
                <a:gd name="connsiteY0" fmla="*/ 0 h 1884909"/>
                <a:gd name="connsiteX1" fmla="*/ 336317 w 1593617"/>
                <a:gd name="connsiteY1" fmla="*/ 128587 h 1884909"/>
                <a:gd name="connsiteX2" fmla="*/ 6117 w 1593617"/>
                <a:gd name="connsiteY2" fmla="*/ 611187 h 1884909"/>
                <a:gd name="connsiteX3" fmla="*/ 222017 w 1593617"/>
                <a:gd name="connsiteY3" fmla="*/ 833437 h 1884909"/>
                <a:gd name="connsiteX4" fmla="*/ 114067 w 1593617"/>
                <a:gd name="connsiteY4" fmla="*/ 1062037 h 1884909"/>
                <a:gd name="connsiteX5" fmla="*/ 583967 w 1593617"/>
                <a:gd name="connsiteY5" fmla="*/ 1316037 h 1884909"/>
                <a:gd name="connsiteX6" fmla="*/ 177567 w 1593617"/>
                <a:gd name="connsiteY6" fmla="*/ 1169987 h 1884909"/>
                <a:gd name="connsiteX7" fmla="*/ 164867 w 1593617"/>
                <a:gd name="connsiteY7" fmla="*/ 1379537 h 1884909"/>
                <a:gd name="connsiteX8" fmla="*/ 304567 w 1593617"/>
                <a:gd name="connsiteY8" fmla="*/ 1855787 h 1884909"/>
                <a:gd name="connsiteX9" fmla="*/ 1593617 w 1593617"/>
                <a:gd name="connsiteY9" fmla="*/ 1792287 h 1884909"/>
                <a:gd name="connsiteX0" fmla="*/ 279167 w 1593617"/>
                <a:gd name="connsiteY0" fmla="*/ 0 h 1884909"/>
                <a:gd name="connsiteX1" fmla="*/ 336317 w 1593617"/>
                <a:gd name="connsiteY1" fmla="*/ 128587 h 1884909"/>
                <a:gd name="connsiteX2" fmla="*/ 6117 w 1593617"/>
                <a:gd name="connsiteY2" fmla="*/ 611187 h 1884909"/>
                <a:gd name="connsiteX3" fmla="*/ 222017 w 1593617"/>
                <a:gd name="connsiteY3" fmla="*/ 833437 h 1884909"/>
                <a:gd name="connsiteX4" fmla="*/ 114067 w 1593617"/>
                <a:gd name="connsiteY4" fmla="*/ 1062037 h 1884909"/>
                <a:gd name="connsiteX5" fmla="*/ 583967 w 1593617"/>
                <a:gd name="connsiteY5" fmla="*/ 1316037 h 1884909"/>
                <a:gd name="connsiteX6" fmla="*/ 177567 w 1593617"/>
                <a:gd name="connsiteY6" fmla="*/ 1169987 h 1884909"/>
                <a:gd name="connsiteX7" fmla="*/ 164867 w 1593617"/>
                <a:gd name="connsiteY7" fmla="*/ 1379537 h 1884909"/>
                <a:gd name="connsiteX8" fmla="*/ 304567 w 1593617"/>
                <a:gd name="connsiteY8" fmla="*/ 1855787 h 1884909"/>
                <a:gd name="connsiteX9" fmla="*/ 1593617 w 1593617"/>
                <a:gd name="connsiteY9" fmla="*/ 1792287 h 1884909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8692 w 1593617"/>
                <a:gd name="connsiteY0" fmla="*/ 0 h 1918246"/>
                <a:gd name="connsiteX1" fmla="*/ 336317 w 1593617"/>
                <a:gd name="connsiteY1" fmla="*/ 161924 h 1918246"/>
                <a:gd name="connsiteX2" fmla="*/ 6117 w 1593617"/>
                <a:gd name="connsiteY2" fmla="*/ 644524 h 1918246"/>
                <a:gd name="connsiteX3" fmla="*/ 222017 w 1593617"/>
                <a:gd name="connsiteY3" fmla="*/ 866774 h 1918246"/>
                <a:gd name="connsiteX4" fmla="*/ 114067 w 1593617"/>
                <a:gd name="connsiteY4" fmla="*/ 1095374 h 1918246"/>
                <a:gd name="connsiteX5" fmla="*/ 583967 w 1593617"/>
                <a:gd name="connsiteY5" fmla="*/ 1349374 h 1918246"/>
                <a:gd name="connsiteX6" fmla="*/ 177567 w 1593617"/>
                <a:gd name="connsiteY6" fmla="*/ 1203324 h 1918246"/>
                <a:gd name="connsiteX7" fmla="*/ 164867 w 1593617"/>
                <a:gd name="connsiteY7" fmla="*/ 1412874 h 1918246"/>
                <a:gd name="connsiteX8" fmla="*/ 304567 w 1593617"/>
                <a:gd name="connsiteY8" fmla="*/ 1889124 h 1918246"/>
                <a:gd name="connsiteX9" fmla="*/ 1593617 w 1593617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8246"/>
                <a:gd name="connsiteX1" fmla="*/ 337113 w 1594413"/>
                <a:gd name="connsiteY1" fmla="*/ 161924 h 1918246"/>
                <a:gd name="connsiteX2" fmla="*/ 6913 w 1594413"/>
                <a:gd name="connsiteY2" fmla="*/ 644524 h 1918246"/>
                <a:gd name="connsiteX3" fmla="*/ 222813 w 1594413"/>
                <a:gd name="connsiteY3" fmla="*/ 866774 h 1918246"/>
                <a:gd name="connsiteX4" fmla="*/ 114863 w 1594413"/>
                <a:gd name="connsiteY4" fmla="*/ 1095374 h 1918246"/>
                <a:gd name="connsiteX5" fmla="*/ 584763 w 1594413"/>
                <a:gd name="connsiteY5" fmla="*/ 1349374 h 1918246"/>
                <a:gd name="connsiteX6" fmla="*/ 178363 w 1594413"/>
                <a:gd name="connsiteY6" fmla="*/ 1203324 h 1918246"/>
                <a:gd name="connsiteX7" fmla="*/ 165663 w 1594413"/>
                <a:gd name="connsiteY7" fmla="*/ 1412874 h 1918246"/>
                <a:gd name="connsiteX8" fmla="*/ 305363 w 1594413"/>
                <a:gd name="connsiteY8" fmla="*/ 1889124 h 1918246"/>
                <a:gd name="connsiteX9" fmla="*/ 1594413 w 1594413"/>
                <a:gd name="connsiteY9" fmla="*/ 1825624 h 1918246"/>
                <a:gd name="connsiteX0" fmla="*/ 289488 w 1594413"/>
                <a:gd name="connsiteY0" fmla="*/ 0 h 1917546"/>
                <a:gd name="connsiteX1" fmla="*/ 337113 w 1594413"/>
                <a:gd name="connsiteY1" fmla="*/ 161924 h 1917546"/>
                <a:gd name="connsiteX2" fmla="*/ 6913 w 1594413"/>
                <a:gd name="connsiteY2" fmla="*/ 644524 h 1917546"/>
                <a:gd name="connsiteX3" fmla="*/ 222813 w 1594413"/>
                <a:gd name="connsiteY3" fmla="*/ 866774 h 1917546"/>
                <a:gd name="connsiteX4" fmla="*/ 114863 w 1594413"/>
                <a:gd name="connsiteY4" fmla="*/ 1095374 h 1917546"/>
                <a:gd name="connsiteX5" fmla="*/ 584763 w 1594413"/>
                <a:gd name="connsiteY5" fmla="*/ 1349374 h 1917546"/>
                <a:gd name="connsiteX6" fmla="*/ 178363 w 1594413"/>
                <a:gd name="connsiteY6" fmla="*/ 1203324 h 1917546"/>
                <a:gd name="connsiteX7" fmla="*/ 179951 w 1594413"/>
                <a:gd name="connsiteY7" fmla="*/ 1422399 h 1917546"/>
                <a:gd name="connsiteX8" fmla="*/ 305363 w 1594413"/>
                <a:gd name="connsiteY8" fmla="*/ 1889124 h 1917546"/>
                <a:gd name="connsiteX9" fmla="*/ 1594413 w 1594413"/>
                <a:gd name="connsiteY9" fmla="*/ 1825624 h 1917546"/>
                <a:gd name="connsiteX0" fmla="*/ 289488 w 1594413"/>
                <a:gd name="connsiteY0" fmla="*/ 0 h 1917546"/>
                <a:gd name="connsiteX1" fmla="*/ 337113 w 1594413"/>
                <a:gd name="connsiteY1" fmla="*/ 161924 h 1917546"/>
                <a:gd name="connsiteX2" fmla="*/ 6913 w 1594413"/>
                <a:gd name="connsiteY2" fmla="*/ 644524 h 1917546"/>
                <a:gd name="connsiteX3" fmla="*/ 222813 w 1594413"/>
                <a:gd name="connsiteY3" fmla="*/ 866774 h 1917546"/>
                <a:gd name="connsiteX4" fmla="*/ 114863 w 1594413"/>
                <a:gd name="connsiteY4" fmla="*/ 1095374 h 1917546"/>
                <a:gd name="connsiteX5" fmla="*/ 584763 w 1594413"/>
                <a:gd name="connsiteY5" fmla="*/ 1349374 h 1917546"/>
                <a:gd name="connsiteX6" fmla="*/ 178363 w 1594413"/>
                <a:gd name="connsiteY6" fmla="*/ 1203324 h 1917546"/>
                <a:gd name="connsiteX7" fmla="*/ 179951 w 1594413"/>
                <a:gd name="connsiteY7" fmla="*/ 1422399 h 1917546"/>
                <a:gd name="connsiteX8" fmla="*/ 305363 w 1594413"/>
                <a:gd name="connsiteY8" fmla="*/ 1889124 h 1917546"/>
                <a:gd name="connsiteX9" fmla="*/ 1594413 w 1594413"/>
                <a:gd name="connsiteY9" fmla="*/ 1825624 h 1917546"/>
                <a:gd name="connsiteX0" fmla="*/ 289488 w 1594413"/>
                <a:gd name="connsiteY0" fmla="*/ 0 h 1947043"/>
                <a:gd name="connsiteX1" fmla="*/ 337113 w 1594413"/>
                <a:gd name="connsiteY1" fmla="*/ 161924 h 1947043"/>
                <a:gd name="connsiteX2" fmla="*/ 6913 w 1594413"/>
                <a:gd name="connsiteY2" fmla="*/ 644524 h 1947043"/>
                <a:gd name="connsiteX3" fmla="*/ 222813 w 1594413"/>
                <a:gd name="connsiteY3" fmla="*/ 866774 h 1947043"/>
                <a:gd name="connsiteX4" fmla="*/ 114863 w 1594413"/>
                <a:gd name="connsiteY4" fmla="*/ 1095374 h 1947043"/>
                <a:gd name="connsiteX5" fmla="*/ 584763 w 1594413"/>
                <a:gd name="connsiteY5" fmla="*/ 1349374 h 1947043"/>
                <a:gd name="connsiteX6" fmla="*/ 178363 w 1594413"/>
                <a:gd name="connsiteY6" fmla="*/ 1203324 h 1947043"/>
                <a:gd name="connsiteX7" fmla="*/ 179951 w 1594413"/>
                <a:gd name="connsiteY7" fmla="*/ 1422399 h 1947043"/>
                <a:gd name="connsiteX8" fmla="*/ 305363 w 1594413"/>
                <a:gd name="connsiteY8" fmla="*/ 1889124 h 1947043"/>
                <a:gd name="connsiteX9" fmla="*/ 1594413 w 1594413"/>
                <a:gd name="connsiteY9" fmla="*/ 1825624 h 1947043"/>
                <a:gd name="connsiteX0" fmla="*/ 289488 w 1594413"/>
                <a:gd name="connsiteY0" fmla="*/ 0 h 1944932"/>
                <a:gd name="connsiteX1" fmla="*/ 337113 w 1594413"/>
                <a:gd name="connsiteY1" fmla="*/ 161924 h 1944932"/>
                <a:gd name="connsiteX2" fmla="*/ 6913 w 1594413"/>
                <a:gd name="connsiteY2" fmla="*/ 644524 h 1944932"/>
                <a:gd name="connsiteX3" fmla="*/ 222813 w 1594413"/>
                <a:gd name="connsiteY3" fmla="*/ 866774 h 1944932"/>
                <a:gd name="connsiteX4" fmla="*/ 114863 w 1594413"/>
                <a:gd name="connsiteY4" fmla="*/ 1095374 h 1944932"/>
                <a:gd name="connsiteX5" fmla="*/ 584763 w 1594413"/>
                <a:gd name="connsiteY5" fmla="*/ 1349374 h 1944932"/>
                <a:gd name="connsiteX6" fmla="*/ 178363 w 1594413"/>
                <a:gd name="connsiteY6" fmla="*/ 1203324 h 1944932"/>
                <a:gd name="connsiteX7" fmla="*/ 179951 w 1594413"/>
                <a:gd name="connsiteY7" fmla="*/ 1422399 h 1944932"/>
                <a:gd name="connsiteX8" fmla="*/ 305363 w 1594413"/>
                <a:gd name="connsiteY8" fmla="*/ 1889124 h 1944932"/>
                <a:gd name="connsiteX9" fmla="*/ 1594413 w 1594413"/>
                <a:gd name="connsiteY9" fmla="*/ 1825624 h 1944932"/>
                <a:gd name="connsiteX0" fmla="*/ 289488 w 1594413"/>
                <a:gd name="connsiteY0" fmla="*/ 0 h 1943981"/>
                <a:gd name="connsiteX1" fmla="*/ 337113 w 1594413"/>
                <a:gd name="connsiteY1" fmla="*/ 161924 h 1943981"/>
                <a:gd name="connsiteX2" fmla="*/ 6913 w 1594413"/>
                <a:gd name="connsiteY2" fmla="*/ 644524 h 1943981"/>
                <a:gd name="connsiteX3" fmla="*/ 222813 w 1594413"/>
                <a:gd name="connsiteY3" fmla="*/ 866774 h 1943981"/>
                <a:gd name="connsiteX4" fmla="*/ 114863 w 1594413"/>
                <a:gd name="connsiteY4" fmla="*/ 1095374 h 1943981"/>
                <a:gd name="connsiteX5" fmla="*/ 584763 w 1594413"/>
                <a:gd name="connsiteY5" fmla="*/ 1349374 h 1943981"/>
                <a:gd name="connsiteX6" fmla="*/ 178363 w 1594413"/>
                <a:gd name="connsiteY6" fmla="*/ 1203324 h 1943981"/>
                <a:gd name="connsiteX7" fmla="*/ 179951 w 1594413"/>
                <a:gd name="connsiteY7" fmla="*/ 1422399 h 1943981"/>
                <a:gd name="connsiteX8" fmla="*/ 305363 w 1594413"/>
                <a:gd name="connsiteY8" fmla="*/ 1889124 h 1943981"/>
                <a:gd name="connsiteX9" fmla="*/ 1594413 w 1594413"/>
                <a:gd name="connsiteY9" fmla="*/ 1825624 h 1943981"/>
                <a:gd name="connsiteX0" fmla="*/ 289488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  <a:gd name="connsiteX0" fmla="*/ 273613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  <a:gd name="connsiteX0" fmla="*/ 273613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  <a:gd name="connsiteX0" fmla="*/ 273613 w 1594413"/>
                <a:gd name="connsiteY0" fmla="*/ 0 h 1935695"/>
                <a:gd name="connsiteX1" fmla="*/ 337113 w 1594413"/>
                <a:gd name="connsiteY1" fmla="*/ 161924 h 1935695"/>
                <a:gd name="connsiteX2" fmla="*/ 6913 w 1594413"/>
                <a:gd name="connsiteY2" fmla="*/ 644524 h 1935695"/>
                <a:gd name="connsiteX3" fmla="*/ 222813 w 1594413"/>
                <a:gd name="connsiteY3" fmla="*/ 866774 h 1935695"/>
                <a:gd name="connsiteX4" fmla="*/ 114863 w 1594413"/>
                <a:gd name="connsiteY4" fmla="*/ 1095374 h 1935695"/>
                <a:gd name="connsiteX5" fmla="*/ 584763 w 1594413"/>
                <a:gd name="connsiteY5" fmla="*/ 1349374 h 1935695"/>
                <a:gd name="connsiteX6" fmla="*/ 178363 w 1594413"/>
                <a:gd name="connsiteY6" fmla="*/ 1203324 h 1935695"/>
                <a:gd name="connsiteX7" fmla="*/ 179951 w 1594413"/>
                <a:gd name="connsiteY7" fmla="*/ 1422399 h 1935695"/>
                <a:gd name="connsiteX8" fmla="*/ 305363 w 1594413"/>
                <a:gd name="connsiteY8" fmla="*/ 1889124 h 1935695"/>
                <a:gd name="connsiteX9" fmla="*/ 1594413 w 1594413"/>
                <a:gd name="connsiteY9" fmla="*/ 1825624 h 1935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94413" h="1935695">
                  <a:moveTo>
                    <a:pt x="273613" y="0"/>
                  </a:moveTo>
                  <a:cubicBezTo>
                    <a:pt x="321767" y="61384"/>
                    <a:pt x="343463" y="79903"/>
                    <a:pt x="337113" y="161924"/>
                  </a:cubicBezTo>
                  <a:cubicBezTo>
                    <a:pt x="330763" y="243945"/>
                    <a:pt x="54538" y="512762"/>
                    <a:pt x="6913" y="644524"/>
                  </a:cubicBezTo>
                  <a:cubicBezTo>
                    <a:pt x="-40712" y="776286"/>
                    <a:pt x="171483" y="805920"/>
                    <a:pt x="222813" y="866774"/>
                  </a:cubicBezTo>
                  <a:cubicBezTo>
                    <a:pt x="212230" y="956204"/>
                    <a:pt x="78351" y="1014941"/>
                    <a:pt x="114863" y="1095374"/>
                  </a:cubicBezTo>
                  <a:cubicBezTo>
                    <a:pt x="151375" y="1175807"/>
                    <a:pt x="574180" y="1331382"/>
                    <a:pt x="584763" y="1349374"/>
                  </a:cubicBezTo>
                  <a:cubicBezTo>
                    <a:pt x="595346" y="1367366"/>
                    <a:pt x="248213" y="1192741"/>
                    <a:pt x="178363" y="1203324"/>
                  </a:cubicBezTo>
                  <a:cubicBezTo>
                    <a:pt x="75175" y="1266294"/>
                    <a:pt x="115921" y="1360487"/>
                    <a:pt x="179951" y="1422399"/>
                  </a:cubicBezTo>
                  <a:cubicBezTo>
                    <a:pt x="201118" y="1536699"/>
                    <a:pt x="160106" y="1760008"/>
                    <a:pt x="305363" y="1889124"/>
                  </a:cubicBezTo>
                  <a:cubicBezTo>
                    <a:pt x="450620" y="2018240"/>
                    <a:pt x="1216588" y="1839382"/>
                    <a:pt x="1594413" y="182562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자유형 42"/>
            <p:cNvSpPr/>
            <p:nvPr/>
          </p:nvSpPr>
          <p:spPr>
            <a:xfrm>
              <a:off x="2687008" y="3686175"/>
              <a:ext cx="18092" cy="228600"/>
            </a:xfrm>
            <a:custGeom>
              <a:avLst/>
              <a:gdLst>
                <a:gd name="connsiteX0" fmla="*/ 0 w 9525"/>
                <a:gd name="connsiteY0" fmla="*/ 0 h 228600"/>
                <a:gd name="connsiteX1" fmla="*/ 9525 w 9525"/>
                <a:gd name="connsiteY1" fmla="*/ 228600 h 228600"/>
                <a:gd name="connsiteX0" fmla="*/ 5942 w 15942"/>
                <a:gd name="connsiteY0" fmla="*/ 0 h 10000"/>
                <a:gd name="connsiteX1" fmla="*/ 15942 w 15942"/>
                <a:gd name="connsiteY1" fmla="*/ 10000 h 10000"/>
                <a:gd name="connsiteX0" fmla="*/ 8994 w 18994"/>
                <a:gd name="connsiteY0" fmla="*/ 0 h 10000"/>
                <a:gd name="connsiteX1" fmla="*/ 18994 w 18994"/>
                <a:gd name="connsiteY1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994" h="10000">
                  <a:moveTo>
                    <a:pt x="8994" y="0"/>
                  </a:moveTo>
                  <a:cubicBezTo>
                    <a:pt x="-7673" y="4270"/>
                    <a:pt x="660" y="6875"/>
                    <a:pt x="18994" y="100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708275" y="3997325"/>
              <a:ext cx="22225" cy="117475"/>
            </a:xfrm>
            <a:custGeom>
              <a:avLst/>
              <a:gdLst>
                <a:gd name="connsiteX0" fmla="*/ 0 w 22225"/>
                <a:gd name="connsiteY0" fmla="*/ 0 h 117475"/>
                <a:gd name="connsiteX1" fmla="*/ 22225 w 22225"/>
                <a:gd name="connsiteY1" fmla="*/ 117475 h 117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225" h="117475">
                  <a:moveTo>
                    <a:pt x="0" y="0"/>
                  </a:moveTo>
                  <a:lnTo>
                    <a:pt x="22225" y="117475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765425" y="4311650"/>
              <a:ext cx="244475" cy="76200"/>
            </a:xfrm>
            <a:custGeom>
              <a:avLst/>
              <a:gdLst>
                <a:gd name="connsiteX0" fmla="*/ 0 w 244475"/>
                <a:gd name="connsiteY0" fmla="*/ 0 h 76200"/>
                <a:gd name="connsiteX1" fmla="*/ 244475 w 244475"/>
                <a:gd name="connsiteY1" fmla="*/ 76200 h 76200"/>
                <a:gd name="connsiteX0" fmla="*/ 0 w 244475"/>
                <a:gd name="connsiteY0" fmla="*/ 0 h 76200"/>
                <a:gd name="connsiteX1" fmla="*/ 244475 w 244475"/>
                <a:gd name="connsiteY1" fmla="*/ 76200 h 76200"/>
                <a:gd name="connsiteX0" fmla="*/ 0 w 244475"/>
                <a:gd name="connsiteY0" fmla="*/ 0 h 76200"/>
                <a:gd name="connsiteX1" fmla="*/ 244475 w 244475"/>
                <a:gd name="connsiteY1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475" h="76200">
                  <a:moveTo>
                    <a:pt x="0" y="0"/>
                  </a:moveTo>
                  <a:cubicBezTo>
                    <a:pt x="91017" y="44450"/>
                    <a:pt x="153458" y="66675"/>
                    <a:pt x="244475" y="762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3353734" y="3041603"/>
              <a:ext cx="418165" cy="225424"/>
            </a:xfrm>
            <a:custGeom>
              <a:avLst/>
              <a:gdLst>
                <a:gd name="connsiteX0" fmla="*/ 385516 w 385719"/>
                <a:gd name="connsiteY0" fmla="*/ 177822 h 208003"/>
                <a:gd name="connsiteX1" fmla="*/ 23566 w 385719"/>
                <a:gd name="connsiteY1" fmla="*/ 190522 h 208003"/>
                <a:gd name="connsiteX2" fmla="*/ 74366 w 385719"/>
                <a:gd name="connsiteY2" fmla="*/ 22 h 208003"/>
                <a:gd name="connsiteX3" fmla="*/ 385516 w 385719"/>
                <a:gd name="connsiteY3" fmla="*/ 177822 h 208003"/>
                <a:gd name="connsiteX0" fmla="*/ 385516 w 385719"/>
                <a:gd name="connsiteY0" fmla="*/ 177822 h 222550"/>
                <a:gd name="connsiteX1" fmla="*/ 23566 w 385719"/>
                <a:gd name="connsiteY1" fmla="*/ 190522 h 222550"/>
                <a:gd name="connsiteX2" fmla="*/ 74366 w 385719"/>
                <a:gd name="connsiteY2" fmla="*/ 22 h 222550"/>
                <a:gd name="connsiteX3" fmla="*/ 385516 w 385719"/>
                <a:gd name="connsiteY3" fmla="*/ 177822 h 222550"/>
                <a:gd name="connsiteX0" fmla="*/ 385516 w 389599"/>
                <a:gd name="connsiteY0" fmla="*/ 177824 h 226530"/>
                <a:gd name="connsiteX1" fmla="*/ 23566 w 389599"/>
                <a:gd name="connsiteY1" fmla="*/ 190524 h 226530"/>
                <a:gd name="connsiteX2" fmla="*/ 74366 w 389599"/>
                <a:gd name="connsiteY2" fmla="*/ 24 h 226530"/>
                <a:gd name="connsiteX3" fmla="*/ 385516 w 389599"/>
                <a:gd name="connsiteY3" fmla="*/ 177824 h 226530"/>
                <a:gd name="connsiteX0" fmla="*/ 385516 w 385516"/>
                <a:gd name="connsiteY0" fmla="*/ 177830 h 226536"/>
                <a:gd name="connsiteX1" fmla="*/ 23566 w 385516"/>
                <a:gd name="connsiteY1" fmla="*/ 190530 h 226536"/>
                <a:gd name="connsiteX2" fmla="*/ 74366 w 385516"/>
                <a:gd name="connsiteY2" fmla="*/ 30 h 226536"/>
                <a:gd name="connsiteX3" fmla="*/ 385516 w 385516"/>
                <a:gd name="connsiteY3" fmla="*/ 177830 h 226536"/>
                <a:gd name="connsiteX0" fmla="*/ 387597 w 387597"/>
                <a:gd name="connsiteY0" fmla="*/ 179275 h 227981"/>
                <a:gd name="connsiteX1" fmla="*/ 25647 w 387597"/>
                <a:gd name="connsiteY1" fmla="*/ 191975 h 227981"/>
                <a:gd name="connsiteX2" fmla="*/ 76447 w 387597"/>
                <a:gd name="connsiteY2" fmla="*/ 1475 h 227981"/>
                <a:gd name="connsiteX3" fmla="*/ 387597 w 387597"/>
                <a:gd name="connsiteY3" fmla="*/ 179275 h 227981"/>
                <a:gd name="connsiteX0" fmla="*/ 418165 w 418165"/>
                <a:gd name="connsiteY0" fmla="*/ 174673 h 225424"/>
                <a:gd name="connsiteX1" fmla="*/ 24465 w 418165"/>
                <a:gd name="connsiteY1" fmla="*/ 190548 h 225424"/>
                <a:gd name="connsiteX2" fmla="*/ 75265 w 418165"/>
                <a:gd name="connsiteY2" fmla="*/ 48 h 225424"/>
                <a:gd name="connsiteX3" fmla="*/ 418165 w 418165"/>
                <a:gd name="connsiteY3" fmla="*/ 174673 h 22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8165" h="225424">
                  <a:moveTo>
                    <a:pt x="418165" y="174673"/>
                  </a:moveTo>
                  <a:cubicBezTo>
                    <a:pt x="376360" y="220711"/>
                    <a:pt x="109661" y="253519"/>
                    <a:pt x="24465" y="190548"/>
                  </a:cubicBezTo>
                  <a:cubicBezTo>
                    <a:pt x="-27393" y="160915"/>
                    <a:pt x="9648" y="2694"/>
                    <a:pt x="75265" y="48"/>
                  </a:cubicBezTo>
                  <a:cubicBezTo>
                    <a:pt x="140882" y="-2598"/>
                    <a:pt x="364720" y="104823"/>
                    <a:pt x="418165" y="17467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3304026" y="2958579"/>
              <a:ext cx="467873" cy="225153"/>
            </a:xfrm>
            <a:custGeom>
              <a:avLst/>
              <a:gdLst>
                <a:gd name="connsiteX0" fmla="*/ 63722 w 475678"/>
                <a:gd name="connsiteY0" fmla="*/ 257042 h 257042"/>
                <a:gd name="connsiteX1" fmla="*/ 6572 w 475678"/>
                <a:gd name="connsiteY1" fmla="*/ 68923 h 257042"/>
                <a:gd name="connsiteX2" fmla="*/ 199453 w 475678"/>
                <a:gd name="connsiteY2" fmla="*/ 7011 h 257042"/>
                <a:gd name="connsiteX3" fmla="*/ 475678 w 475678"/>
                <a:gd name="connsiteY3" fmla="*/ 216561 h 257042"/>
                <a:gd name="connsiteX0" fmla="*/ 65721 w 477677"/>
                <a:gd name="connsiteY0" fmla="*/ 257042 h 257042"/>
                <a:gd name="connsiteX1" fmla="*/ 8571 w 477677"/>
                <a:gd name="connsiteY1" fmla="*/ 68923 h 257042"/>
                <a:gd name="connsiteX2" fmla="*/ 201452 w 477677"/>
                <a:gd name="connsiteY2" fmla="*/ 7011 h 257042"/>
                <a:gd name="connsiteX3" fmla="*/ 477677 w 477677"/>
                <a:gd name="connsiteY3" fmla="*/ 216561 h 257042"/>
                <a:gd name="connsiteX0" fmla="*/ 65721 w 470533"/>
                <a:gd name="connsiteY0" fmla="*/ 257346 h 257346"/>
                <a:gd name="connsiteX1" fmla="*/ 8571 w 470533"/>
                <a:gd name="connsiteY1" fmla="*/ 69227 h 257346"/>
                <a:gd name="connsiteX2" fmla="*/ 201452 w 470533"/>
                <a:gd name="connsiteY2" fmla="*/ 7315 h 257346"/>
                <a:gd name="connsiteX3" fmla="*/ 470533 w 470533"/>
                <a:gd name="connsiteY3" fmla="*/ 221628 h 257346"/>
                <a:gd name="connsiteX0" fmla="*/ 65721 w 470533"/>
                <a:gd name="connsiteY0" fmla="*/ 257346 h 257346"/>
                <a:gd name="connsiteX1" fmla="*/ 8571 w 470533"/>
                <a:gd name="connsiteY1" fmla="*/ 69227 h 257346"/>
                <a:gd name="connsiteX2" fmla="*/ 201452 w 470533"/>
                <a:gd name="connsiteY2" fmla="*/ 7315 h 257346"/>
                <a:gd name="connsiteX3" fmla="*/ 470533 w 470533"/>
                <a:gd name="connsiteY3" fmla="*/ 221628 h 257346"/>
                <a:gd name="connsiteX0" fmla="*/ 58005 w 462817"/>
                <a:gd name="connsiteY0" fmla="*/ 259127 h 259127"/>
                <a:gd name="connsiteX1" fmla="*/ 10380 w 462817"/>
                <a:gd name="connsiteY1" fmla="*/ 61483 h 259127"/>
                <a:gd name="connsiteX2" fmla="*/ 193736 w 462817"/>
                <a:gd name="connsiteY2" fmla="*/ 9096 h 259127"/>
                <a:gd name="connsiteX3" fmla="*/ 462817 w 462817"/>
                <a:gd name="connsiteY3" fmla="*/ 223409 h 259127"/>
                <a:gd name="connsiteX0" fmla="*/ 44269 w 471306"/>
                <a:gd name="connsiteY0" fmla="*/ 233218 h 233218"/>
                <a:gd name="connsiteX1" fmla="*/ 18869 w 471306"/>
                <a:gd name="connsiteY1" fmla="*/ 60974 h 233218"/>
                <a:gd name="connsiteX2" fmla="*/ 202225 w 471306"/>
                <a:gd name="connsiteY2" fmla="*/ 8587 h 233218"/>
                <a:gd name="connsiteX3" fmla="*/ 471306 w 471306"/>
                <a:gd name="connsiteY3" fmla="*/ 222900 h 233218"/>
                <a:gd name="connsiteX0" fmla="*/ 43267 w 470304"/>
                <a:gd name="connsiteY0" fmla="*/ 233218 h 233218"/>
                <a:gd name="connsiteX1" fmla="*/ 17867 w 470304"/>
                <a:gd name="connsiteY1" fmla="*/ 60974 h 233218"/>
                <a:gd name="connsiteX2" fmla="*/ 201223 w 470304"/>
                <a:gd name="connsiteY2" fmla="*/ 8587 h 233218"/>
                <a:gd name="connsiteX3" fmla="*/ 470304 w 470304"/>
                <a:gd name="connsiteY3" fmla="*/ 222900 h 233218"/>
                <a:gd name="connsiteX0" fmla="*/ 35676 w 478588"/>
                <a:gd name="connsiteY0" fmla="*/ 210584 h 222491"/>
                <a:gd name="connsiteX1" fmla="*/ 26151 w 478588"/>
                <a:gd name="connsiteY1" fmla="*/ 60565 h 222491"/>
                <a:gd name="connsiteX2" fmla="*/ 209507 w 478588"/>
                <a:gd name="connsiteY2" fmla="*/ 8178 h 222491"/>
                <a:gd name="connsiteX3" fmla="*/ 478588 w 478588"/>
                <a:gd name="connsiteY3" fmla="*/ 222491 h 222491"/>
                <a:gd name="connsiteX0" fmla="*/ 30955 w 473867"/>
                <a:gd name="connsiteY0" fmla="*/ 210584 h 222491"/>
                <a:gd name="connsiteX1" fmla="*/ 21430 w 473867"/>
                <a:gd name="connsiteY1" fmla="*/ 60565 h 222491"/>
                <a:gd name="connsiteX2" fmla="*/ 204786 w 473867"/>
                <a:gd name="connsiteY2" fmla="*/ 8178 h 222491"/>
                <a:gd name="connsiteX3" fmla="*/ 473867 w 473867"/>
                <a:gd name="connsiteY3" fmla="*/ 222491 h 222491"/>
                <a:gd name="connsiteX0" fmla="*/ 24961 w 467873"/>
                <a:gd name="connsiteY0" fmla="*/ 213246 h 225153"/>
                <a:gd name="connsiteX1" fmla="*/ 28136 w 467873"/>
                <a:gd name="connsiteY1" fmla="*/ 50527 h 225153"/>
                <a:gd name="connsiteX2" fmla="*/ 198792 w 467873"/>
                <a:gd name="connsiteY2" fmla="*/ 10840 h 225153"/>
                <a:gd name="connsiteX3" fmla="*/ 467873 w 467873"/>
                <a:gd name="connsiteY3" fmla="*/ 225153 h 225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873" h="225153">
                  <a:moveTo>
                    <a:pt x="24961" y="213246"/>
                  </a:moveTo>
                  <a:cubicBezTo>
                    <a:pt x="-15719" y="147959"/>
                    <a:pt x="-836" y="84261"/>
                    <a:pt x="28136" y="50527"/>
                  </a:cubicBezTo>
                  <a:cubicBezTo>
                    <a:pt x="57108" y="16793"/>
                    <a:pt x="125503" y="-18264"/>
                    <a:pt x="198792" y="10840"/>
                  </a:cubicBezTo>
                  <a:cubicBezTo>
                    <a:pt x="272081" y="39944"/>
                    <a:pt x="371234" y="123156"/>
                    <a:pt x="467873" y="225153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826067" y="3056756"/>
              <a:ext cx="700876" cy="1083014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328619 w 754045"/>
                <a:gd name="connsiteY0" fmla="*/ 593842 h 1085585"/>
                <a:gd name="connsiteX1" fmla="*/ 142881 w 754045"/>
                <a:gd name="connsiteY1" fmla="*/ 416042 h 1085585"/>
                <a:gd name="connsiteX2" fmla="*/ 296868 w 754045"/>
                <a:gd name="connsiteY2" fmla="*/ 3293 h 1085585"/>
                <a:gd name="connsiteX3" fmla="*/ 742957 w 754045"/>
                <a:gd name="connsiteY3" fmla="*/ 570030 h 1085585"/>
                <a:gd name="connsiteX4" fmla="*/ 53187 w 754045"/>
                <a:gd name="connsiteY4" fmla="*/ 1074855 h 1085585"/>
                <a:gd name="connsiteX5" fmla="*/ 395294 w 754045"/>
                <a:gd name="connsiteY5" fmla="*/ 690680 h 1085585"/>
                <a:gd name="connsiteX0" fmla="*/ 328619 w 677573"/>
                <a:gd name="connsiteY0" fmla="*/ 593873 h 1085504"/>
                <a:gd name="connsiteX1" fmla="*/ 142881 w 677573"/>
                <a:gd name="connsiteY1" fmla="*/ 416073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7573"/>
                <a:gd name="connsiteY0" fmla="*/ 584348 h 1085504"/>
                <a:gd name="connsiteX1" fmla="*/ 142881 w 677573"/>
                <a:gd name="connsiteY1" fmla="*/ 416073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7573"/>
                <a:gd name="connsiteY0" fmla="*/ 584348 h 1085504"/>
                <a:gd name="connsiteX1" fmla="*/ 142881 w 677573"/>
                <a:gd name="connsiteY1" fmla="*/ 416073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7573"/>
                <a:gd name="connsiteY0" fmla="*/ 584348 h 1085504"/>
                <a:gd name="connsiteX1" fmla="*/ 133356 w 677573"/>
                <a:gd name="connsiteY1" fmla="*/ 419248 h 1085504"/>
                <a:gd name="connsiteX2" fmla="*/ 296868 w 677573"/>
                <a:gd name="connsiteY2" fmla="*/ 3324 h 1085504"/>
                <a:gd name="connsiteX3" fmla="*/ 663582 w 677573"/>
                <a:gd name="connsiteY3" fmla="*/ 566886 h 1085504"/>
                <a:gd name="connsiteX4" fmla="*/ 53187 w 677573"/>
                <a:gd name="connsiteY4" fmla="*/ 1074886 h 1085504"/>
                <a:gd name="connsiteX5" fmla="*/ 395294 w 677573"/>
                <a:gd name="connsiteY5" fmla="*/ 690711 h 1085504"/>
                <a:gd name="connsiteX0" fmla="*/ 236544 w 678178"/>
                <a:gd name="connsiteY0" fmla="*/ 581205 h 1082361"/>
                <a:gd name="connsiteX1" fmla="*/ 133356 w 678178"/>
                <a:gd name="connsiteY1" fmla="*/ 416105 h 1082361"/>
                <a:gd name="connsiteX2" fmla="*/ 309568 w 678178"/>
                <a:gd name="connsiteY2" fmla="*/ 3356 h 1082361"/>
                <a:gd name="connsiteX3" fmla="*/ 663582 w 678178"/>
                <a:gd name="connsiteY3" fmla="*/ 563743 h 1082361"/>
                <a:gd name="connsiteX4" fmla="*/ 53187 w 678178"/>
                <a:gd name="connsiteY4" fmla="*/ 1071743 h 1082361"/>
                <a:gd name="connsiteX5" fmla="*/ 395294 w 678178"/>
                <a:gd name="connsiteY5" fmla="*/ 687568 h 1082361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  <a:gd name="connsiteX0" fmla="*/ 236544 w 700876"/>
                <a:gd name="connsiteY0" fmla="*/ 581858 h 1083014"/>
                <a:gd name="connsiteX1" fmla="*/ 133356 w 700876"/>
                <a:gd name="connsiteY1" fmla="*/ 416758 h 1083014"/>
                <a:gd name="connsiteX2" fmla="*/ 309568 w 700876"/>
                <a:gd name="connsiteY2" fmla="*/ 4009 h 1083014"/>
                <a:gd name="connsiteX3" fmla="*/ 663582 w 700876"/>
                <a:gd name="connsiteY3" fmla="*/ 564396 h 1083014"/>
                <a:gd name="connsiteX4" fmla="*/ 53187 w 700876"/>
                <a:gd name="connsiteY4" fmla="*/ 1072396 h 1083014"/>
                <a:gd name="connsiteX5" fmla="*/ 395294 w 700876"/>
                <a:gd name="connsiteY5" fmla="*/ 688221 h 1083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0876" h="1083014">
                  <a:moveTo>
                    <a:pt x="236544" y="581858"/>
                  </a:moveTo>
                  <a:cubicBezTo>
                    <a:pt x="186802" y="532381"/>
                    <a:pt x="170398" y="486079"/>
                    <a:pt x="133356" y="416758"/>
                  </a:cubicBezTo>
                  <a:cubicBezTo>
                    <a:pt x="67739" y="277587"/>
                    <a:pt x="163518" y="64863"/>
                    <a:pt x="309568" y="4009"/>
                  </a:cubicBezTo>
                  <a:cubicBezTo>
                    <a:pt x="515944" y="-34620"/>
                    <a:pt x="804340" y="209854"/>
                    <a:pt x="663582" y="564396"/>
                  </a:cubicBezTo>
                  <a:cubicBezTo>
                    <a:pt x="576005" y="903857"/>
                    <a:pt x="221462" y="1136425"/>
                    <a:pt x="53187" y="1072396"/>
                  </a:cubicBezTo>
                  <a:cubicBezTo>
                    <a:pt x="-149218" y="960742"/>
                    <a:pt x="283375" y="753837"/>
                    <a:pt x="395294" y="688221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5047655" y="3224565"/>
              <a:ext cx="380951" cy="521210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  <a:gd name="connsiteX0" fmla="*/ 102603 w 378909"/>
                <a:gd name="connsiteY0" fmla="*/ 421212 h 521225"/>
                <a:gd name="connsiteX1" fmla="*/ 210 w 378909"/>
                <a:gd name="connsiteY1" fmla="*/ 130699 h 521225"/>
                <a:gd name="connsiteX2" fmla="*/ 147053 w 378909"/>
                <a:gd name="connsiteY2" fmla="*/ 524 h 521225"/>
                <a:gd name="connsiteX3" fmla="*/ 378829 w 378909"/>
                <a:gd name="connsiteY3" fmla="*/ 314055 h 521225"/>
                <a:gd name="connsiteX4" fmla="*/ 166897 w 378909"/>
                <a:gd name="connsiteY4" fmla="*/ 521225 h 521225"/>
                <a:gd name="connsiteX0" fmla="*/ 90058 w 379064"/>
                <a:gd name="connsiteY0" fmla="*/ 383071 h 521184"/>
                <a:gd name="connsiteX1" fmla="*/ 365 w 379064"/>
                <a:gd name="connsiteY1" fmla="*/ 130658 h 521184"/>
                <a:gd name="connsiteX2" fmla="*/ 147208 w 379064"/>
                <a:gd name="connsiteY2" fmla="*/ 483 h 521184"/>
                <a:gd name="connsiteX3" fmla="*/ 378984 w 379064"/>
                <a:gd name="connsiteY3" fmla="*/ 314014 h 521184"/>
                <a:gd name="connsiteX4" fmla="*/ 167052 w 379064"/>
                <a:gd name="connsiteY4" fmla="*/ 521184 h 521184"/>
                <a:gd name="connsiteX0" fmla="*/ 90133 w 379139"/>
                <a:gd name="connsiteY0" fmla="*/ 383071 h 521184"/>
                <a:gd name="connsiteX1" fmla="*/ 440 w 379139"/>
                <a:gd name="connsiteY1" fmla="*/ 130658 h 521184"/>
                <a:gd name="connsiteX2" fmla="*/ 147283 w 379139"/>
                <a:gd name="connsiteY2" fmla="*/ 483 h 521184"/>
                <a:gd name="connsiteX3" fmla="*/ 379059 w 379139"/>
                <a:gd name="connsiteY3" fmla="*/ 314014 h 521184"/>
                <a:gd name="connsiteX4" fmla="*/ 167127 w 379139"/>
                <a:gd name="connsiteY4" fmla="*/ 521184 h 521184"/>
                <a:gd name="connsiteX0" fmla="*/ 89766 w 378772"/>
                <a:gd name="connsiteY0" fmla="*/ 383323 h 521436"/>
                <a:gd name="connsiteX1" fmla="*/ 73 w 378772"/>
                <a:gd name="connsiteY1" fmla="*/ 130910 h 521436"/>
                <a:gd name="connsiteX2" fmla="*/ 146916 w 378772"/>
                <a:gd name="connsiteY2" fmla="*/ 735 h 521436"/>
                <a:gd name="connsiteX3" fmla="*/ 378692 w 378772"/>
                <a:gd name="connsiteY3" fmla="*/ 314266 h 521436"/>
                <a:gd name="connsiteX4" fmla="*/ 166760 w 378772"/>
                <a:gd name="connsiteY4" fmla="*/ 521436 h 521436"/>
                <a:gd name="connsiteX0" fmla="*/ 20185 w 382216"/>
                <a:gd name="connsiteY0" fmla="*/ 408497 h 521210"/>
                <a:gd name="connsiteX1" fmla="*/ 3517 w 382216"/>
                <a:gd name="connsiteY1" fmla="*/ 130684 h 521210"/>
                <a:gd name="connsiteX2" fmla="*/ 150360 w 382216"/>
                <a:gd name="connsiteY2" fmla="*/ 509 h 521210"/>
                <a:gd name="connsiteX3" fmla="*/ 382136 w 382216"/>
                <a:gd name="connsiteY3" fmla="*/ 314040 h 521210"/>
                <a:gd name="connsiteX4" fmla="*/ 170204 w 382216"/>
                <a:gd name="connsiteY4" fmla="*/ 521210 h 521210"/>
                <a:gd name="connsiteX0" fmla="*/ 18920 w 380951"/>
                <a:gd name="connsiteY0" fmla="*/ 408497 h 521210"/>
                <a:gd name="connsiteX1" fmla="*/ 2252 w 380951"/>
                <a:gd name="connsiteY1" fmla="*/ 130684 h 521210"/>
                <a:gd name="connsiteX2" fmla="*/ 149095 w 380951"/>
                <a:gd name="connsiteY2" fmla="*/ 509 h 521210"/>
                <a:gd name="connsiteX3" fmla="*/ 380871 w 380951"/>
                <a:gd name="connsiteY3" fmla="*/ 314040 h 521210"/>
                <a:gd name="connsiteX4" fmla="*/ 168939 w 380951"/>
                <a:gd name="connsiteY4" fmla="*/ 521210 h 521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951" h="521210">
                  <a:moveTo>
                    <a:pt x="18920" y="408497"/>
                  </a:moveTo>
                  <a:cubicBezTo>
                    <a:pt x="125480" y="320193"/>
                    <a:pt x="-19444" y="198682"/>
                    <a:pt x="2252" y="130684"/>
                  </a:cubicBezTo>
                  <a:cubicBezTo>
                    <a:pt x="23948" y="62686"/>
                    <a:pt x="101470" y="-6635"/>
                    <a:pt x="149095" y="509"/>
                  </a:cubicBezTo>
                  <a:cubicBezTo>
                    <a:pt x="361026" y="26703"/>
                    <a:pt x="377564" y="227257"/>
                    <a:pt x="380871" y="314040"/>
                  </a:cubicBezTo>
                  <a:cubicBezTo>
                    <a:pt x="384178" y="400823"/>
                    <a:pt x="285223" y="477553"/>
                    <a:pt x="168939" y="52121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5103777" y="3430585"/>
              <a:ext cx="175268" cy="205581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  <a:gd name="connsiteX0" fmla="*/ 0 w 178706"/>
                <a:gd name="connsiteY0" fmla="*/ 0 h 205581"/>
                <a:gd name="connsiteX1" fmla="*/ 168275 w 178706"/>
                <a:gd name="connsiteY1" fmla="*/ 205581 h 205581"/>
                <a:gd name="connsiteX0" fmla="*/ 0 w 175268"/>
                <a:gd name="connsiteY0" fmla="*/ 0 h 205581"/>
                <a:gd name="connsiteX1" fmla="*/ 168275 w 175268"/>
                <a:gd name="connsiteY1" fmla="*/ 205581 h 205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268" h="205581">
                  <a:moveTo>
                    <a:pt x="0" y="0"/>
                  </a:moveTo>
                  <a:cubicBezTo>
                    <a:pt x="141287" y="42069"/>
                    <a:pt x="196057" y="77787"/>
                    <a:pt x="168275" y="205581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774156" y="2874169"/>
              <a:ext cx="111919" cy="114300"/>
            </a:xfrm>
            <a:custGeom>
              <a:avLst/>
              <a:gdLst>
                <a:gd name="connsiteX0" fmla="*/ 0 w 111919"/>
                <a:gd name="connsiteY0" fmla="*/ 0 h 114300"/>
                <a:gd name="connsiteX1" fmla="*/ 111919 w 111919"/>
                <a:gd name="connsiteY1" fmla="*/ 114300 h 114300"/>
                <a:gd name="connsiteX0" fmla="*/ 0 w 111919"/>
                <a:gd name="connsiteY0" fmla="*/ 0 h 114300"/>
                <a:gd name="connsiteX1" fmla="*/ 111919 w 111919"/>
                <a:gd name="connsiteY1" fmla="*/ 114300 h 114300"/>
                <a:gd name="connsiteX0" fmla="*/ 0 w 111919"/>
                <a:gd name="connsiteY0" fmla="*/ 0 h 114300"/>
                <a:gd name="connsiteX1" fmla="*/ 111919 w 111919"/>
                <a:gd name="connsiteY1" fmla="*/ 114300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1919" h="114300">
                  <a:moveTo>
                    <a:pt x="0" y="0"/>
                  </a:moveTo>
                  <a:cubicBezTo>
                    <a:pt x="53975" y="33337"/>
                    <a:pt x="86519" y="64294"/>
                    <a:pt x="111919" y="1143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783682" y="3062289"/>
              <a:ext cx="88900" cy="41306"/>
            </a:xfrm>
            <a:custGeom>
              <a:avLst/>
              <a:gdLst>
                <a:gd name="connsiteX0" fmla="*/ 0 w 85725"/>
                <a:gd name="connsiteY0" fmla="*/ 0 h 47625"/>
                <a:gd name="connsiteX1" fmla="*/ 85725 w 85725"/>
                <a:gd name="connsiteY1" fmla="*/ 47625 h 47625"/>
                <a:gd name="connsiteX0" fmla="*/ 0 w 85725"/>
                <a:gd name="connsiteY0" fmla="*/ 0 h 47625"/>
                <a:gd name="connsiteX1" fmla="*/ 85725 w 85725"/>
                <a:gd name="connsiteY1" fmla="*/ 47625 h 47625"/>
                <a:gd name="connsiteX0" fmla="*/ 0 w 85725"/>
                <a:gd name="connsiteY0" fmla="*/ 0 h 47625"/>
                <a:gd name="connsiteX1" fmla="*/ 85725 w 85725"/>
                <a:gd name="connsiteY1" fmla="*/ 47625 h 47625"/>
                <a:gd name="connsiteX0" fmla="*/ 0 w 88900"/>
                <a:gd name="connsiteY0" fmla="*/ 0 h 41275"/>
                <a:gd name="connsiteX1" fmla="*/ 88900 w 88900"/>
                <a:gd name="connsiteY1" fmla="*/ 41275 h 41275"/>
                <a:gd name="connsiteX0" fmla="*/ 0 w 88900"/>
                <a:gd name="connsiteY0" fmla="*/ 0 h 41306"/>
                <a:gd name="connsiteX1" fmla="*/ 88900 w 88900"/>
                <a:gd name="connsiteY1" fmla="*/ 41275 h 4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900" h="41306">
                  <a:moveTo>
                    <a:pt x="0" y="0"/>
                  </a:moveTo>
                  <a:cubicBezTo>
                    <a:pt x="23812" y="27781"/>
                    <a:pt x="53975" y="42069"/>
                    <a:pt x="88900" y="412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038476" y="3514725"/>
              <a:ext cx="83143" cy="304800"/>
            </a:xfrm>
            <a:custGeom>
              <a:avLst/>
              <a:gdLst>
                <a:gd name="connsiteX0" fmla="*/ 4763 w 4763"/>
                <a:gd name="connsiteY0" fmla="*/ 0 h 304800"/>
                <a:gd name="connsiteX1" fmla="*/ 0 w 4763"/>
                <a:gd name="connsiteY1" fmla="*/ 304800 h 304800"/>
                <a:gd name="connsiteX0" fmla="*/ 10000 w 117798"/>
                <a:gd name="connsiteY0" fmla="*/ 0 h 10000"/>
                <a:gd name="connsiteX1" fmla="*/ 0 w 117798"/>
                <a:gd name="connsiteY1" fmla="*/ 10000 h 10000"/>
                <a:gd name="connsiteX0" fmla="*/ 10000 w 174561"/>
                <a:gd name="connsiteY0" fmla="*/ 0 h 10000"/>
                <a:gd name="connsiteX1" fmla="*/ 0 w 174561"/>
                <a:gd name="connsiteY1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4561" h="10000">
                  <a:moveTo>
                    <a:pt x="10000" y="0"/>
                  </a:moveTo>
                  <a:cubicBezTo>
                    <a:pt x="256639" y="4114"/>
                    <a:pt x="203312" y="6198"/>
                    <a:pt x="0" y="100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730500" y="3667973"/>
              <a:ext cx="159543" cy="78109"/>
            </a:xfrm>
            <a:custGeom>
              <a:avLst/>
              <a:gdLst>
                <a:gd name="connsiteX0" fmla="*/ 0 w 180975"/>
                <a:gd name="connsiteY0" fmla="*/ 23665 h 99865"/>
                <a:gd name="connsiteX1" fmla="*/ 52388 w 180975"/>
                <a:gd name="connsiteY1" fmla="*/ 4615 h 99865"/>
                <a:gd name="connsiteX2" fmla="*/ 180975 w 180975"/>
                <a:gd name="connsiteY2" fmla="*/ 99865 h 99865"/>
                <a:gd name="connsiteX0" fmla="*/ 0 w 180975"/>
                <a:gd name="connsiteY0" fmla="*/ 19803 h 96003"/>
                <a:gd name="connsiteX1" fmla="*/ 59532 w 180975"/>
                <a:gd name="connsiteY1" fmla="*/ 5516 h 96003"/>
                <a:gd name="connsiteX2" fmla="*/ 180975 w 180975"/>
                <a:gd name="connsiteY2" fmla="*/ 96003 h 96003"/>
                <a:gd name="connsiteX0" fmla="*/ 0 w 180975"/>
                <a:gd name="connsiteY0" fmla="*/ 19803 h 96003"/>
                <a:gd name="connsiteX1" fmla="*/ 59532 w 180975"/>
                <a:gd name="connsiteY1" fmla="*/ 5516 h 96003"/>
                <a:gd name="connsiteX2" fmla="*/ 180975 w 180975"/>
                <a:gd name="connsiteY2" fmla="*/ 96003 h 96003"/>
                <a:gd name="connsiteX0" fmla="*/ 0 w 159543"/>
                <a:gd name="connsiteY0" fmla="*/ 18578 h 78109"/>
                <a:gd name="connsiteX1" fmla="*/ 59532 w 159543"/>
                <a:gd name="connsiteY1" fmla="*/ 4291 h 78109"/>
                <a:gd name="connsiteX2" fmla="*/ 159543 w 159543"/>
                <a:gd name="connsiteY2" fmla="*/ 78109 h 7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9543" h="78109">
                  <a:moveTo>
                    <a:pt x="0" y="18578"/>
                  </a:moveTo>
                  <a:cubicBezTo>
                    <a:pt x="11113" y="2703"/>
                    <a:pt x="32941" y="-5631"/>
                    <a:pt x="59532" y="4291"/>
                  </a:cubicBezTo>
                  <a:cubicBezTo>
                    <a:pt x="86123" y="14213"/>
                    <a:pt x="112712" y="29690"/>
                    <a:pt x="159543" y="78109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 54"/>
            <p:cNvSpPr/>
            <p:nvPr/>
          </p:nvSpPr>
          <p:spPr>
            <a:xfrm>
              <a:off x="4975226" y="3603623"/>
              <a:ext cx="52712" cy="254000"/>
            </a:xfrm>
            <a:custGeom>
              <a:avLst/>
              <a:gdLst>
                <a:gd name="connsiteX0" fmla="*/ 26728 w 26728"/>
                <a:gd name="connsiteY0" fmla="*/ 0 h 398799"/>
                <a:gd name="connsiteX1" fmla="*/ 14028 w 26728"/>
                <a:gd name="connsiteY1" fmla="*/ 247650 h 398799"/>
                <a:gd name="connsiteX0" fmla="*/ 218415 w 218415"/>
                <a:gd name="connsiteY0" fmla="*/ 0 h 393985"/>
                <a:gd name="connsiteX1" fmla="*/ 2515 w 218415"/>
                <a:gd name="connsiteY1" fmla="*/ 241300 h 393985"/>
                <a:gd name="connsiteX0" fmla="*/ 215900 w 215900"/>
                <a:gd name="connsiteY0" fmla="*/ 0 h 289782"/>
                <a:gd name="connsiteX1" fmla="*/ 0 w 215900"/>
                <a:gd name="connsiteY1" fmla="*/ 241300 h 289782"/>
                <a:gd name="connsiteX0" fmla="*/ 215900 w 215900"/>
                <a:gd name="connsiteY0" fmla="*/ 0 h 317720"/>
                <a:gd name="connsiteX1" fmla="*/ 0 w 215900"/>
                <a:gd name="connsiteY1" fmla="*/ 276225 h 317720"/>
                <a:gd name="connsiteX0" fmla="*/ 209550 w 209550"/>
                <a:gd name="connsiteY0" fmla="*/ 0 h 297236"/>
                <a:gd name="connsiteX1" fmla="*/ 0 w 209550"/>
                <a:gd name="connsiteY1" fmla="*/ 250825 h 297236"/>
                <a:gd name="connsiteX0" fmla="*/ 209550 w 212127"/>
                <a:gd name="connsiteY0" fmla="*/ 0 h 274987"/>
                <a:gd name="connsiteX1" fmla="*/ 0 w 212127"/>
                <a:gd name="connsiteY1" fmla="*/ 250825 h 274987"/>
                <a:gd name="connsiteX0" fmla="*/ 28575 w 82298"/>
                <a:gd name="connsiteY0" fmla="*/ 0 h 283845"/>
                <a:gd name="connsiteX1" fmla="*/ 0 w 82298"/>
                <a:gd name="connsiteY1" fmla="*/ 260350 h 283845"/>
                <a:gd name="connsiteX0" fmla="*/ 28575 w 49413"/>
                <a:gd name="connsiteY0" fmla="*/ 0 h 260350"/>
                <a:gd name="connsiteX1" fmla="*/ 0 w 49413"/>
                <a:gd name="connsiteY1" fmla="*/ 260350 h 260350"/>
                <a:gd name="connsiteX0" fmla="*/ 34925 w 52712"/>
                <a:gd name="connsiteY0" fmla="*/ 0 h 269875"/>
                <a:gd name="connsiteX1" fmla="*/ 0 w 52712"/>
                <a:gd name="connsiteY1" fmla="*/ 269875 h 269875"/>
                <a:gd name="connsiteX0" fmla="*/ 34925 w 52712"/>
                <a:gd name="connsiteY0" fmla="*/ 0 h 254000"/>
                <a:gd name="connsiteX1" fmla="*/ 0 w 52712"/>
                <a:gd name="connsiteY1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712" h="254000">
                  <a:moveTo>
                    <a:pt x="34925" y="0"/>
                  </a:moveTo>
                  <a:cubicBezTo>
                    <a:pt x="52387" y="102129"/>
                    <a:pt x="76200" y="150283"/>
                    <a:pt x="0" y="2540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9510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8D86EC7-B274-4479-92E8-B01B12189358}"/>
              </a:ext>
            </a:extLst>
          </p:cNvPr>
          <p:cNvSpPr txBox="1"/>
          <p:nvPr/>
        </p:nvSpPr>
        <p:spPr>
          <a:xfrm>
            <a:off x="1379800" y="235855"/>
            <a:ext cx="2859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Table of Contents.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="" xmlns:a16="http://schemas.microsoft.com/office/drawing/2014/main" id="{9139591D-8CEE-4150-90ED-AB2B2074531B}"/>
              </a:ext>
            </a:extLst>
          </p:cNvPr>
          <p:cNvGrpSpPr/>
          <p:nvPr/>
        </p:nvGrpSpPr>
        <p:grpSpPr>
          <a:xfrm>
            <a:off x="668543" y="1183869"/>
            <a:ext cx="2437522" cy="451777"/>
            <a:chOff x="686288" y="1796902"/>
            <a:chExt cx="2437522" cy="451777"/>
          </a:xfrm>
        </p:grpSpPr>
        <p:sp>
          <p:nvSpPr>
            <p:cNvPr id="21" name="직사각형 20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001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남</a:t>
              </a:r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="" xmlns:a16="http://schemas.microsoft.com/office/drawing/2014/main" id="{9139591D-8CEE-4150-90ED-AB2B2074531B}"/>
              </a:ext>
            </a:extLst>
          </p:cNvPr>
          <p:cNvGrpSpPr/>
          <p:nvPr/>
        </p:nvGrpSpPr>
        <p:grpSpPr>
          <a:xfrm>
            <a:off x="668543" y="2030539"/>
            <a:ext cx="2437522" cy="451777"/>
            <a:chOff x="686288" y="1796902"/>
            <a:chExt cx="2437522" cy="451777"/>
          </a:xfrm>
        </p:grpSpPr>
        <p:sp>
          <p:nvSpPr>
            <p:cNvPr id="57" name="직사각형 56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>
              <a:off x="686288" y="1796902"/>
              <a:ext cx="919157" cy="144000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78192D91-470E-4517-9E22-0C9F378A70A0}"/>
                </a:ext>
              </a:extLst>
            </p:cNvPr>
            <p:cNvSpPr txBox="1"/>
            <p:nvPr/>
          </p:nvSpPr>
          <p:spPr>
            <a:xfrm>
              <a:off x="686288" y="1940902"/>
              <a:ext cx="91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002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B0CFBE62-71F9-422A-BA57-FE223CABECC2}"/>
                </a:ext>
              </a:extLst>
            </p:cNvPr>
            <p:cNvSpPr txBox="1"/>
            <p:nvPr/>
          </p:nvSpPr>
          <p:spPr>
            <a:xfrm>
              <a:off x="1605446" y="1796902"/>
              <a:ext cx="1518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여</a:t>
              </a:r>
              <a:r>
                <a:rPr lang="ko-KR" altLang="en-US" sz="2000" spc="600" dirty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성</a:t>
              </a:r>
              <a:r>
                <a:rPr lang="ko-KR" altLang="en-US" sz="2000" spc="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ea typeface="+mj-ea"/>
                </a:rPr>
                <a:t>커트</a:t>
              </a:r>
              <a:endParaRPr lang="ko-KR" altLang="en-US" sz="2000" spc="600" dirty="0">
                <a:solidFill>
                  <a:schemeClr val="tx1">
                    <a:lumMod val="65000"/>
                    <a:lumOff val="35000"/>
                  </a:schemeClr>
                </a:solidFill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220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 smtClean="0"/>
              <a:t>남성 커트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31359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/>
              <a:t>001.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작품에 대한 설명 및 </a:t>
            </a:r>
            <a:r>
              <a:rPr lang="ko-KR" altLang="en-US" dirty="0" err="1" smtClean="0"/>
              <a:t>컨셉</a:t>
            </a:r>
            <a:r>
              <a:rPr lang="ko-KR" altLang="en-US" dirty="0" smtClean="0"/>
              <a:t> 사진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작품 예상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err="1" smtClean="0"/>
              <a:t>컨셉</a:t>
            </a:r>
            <a:r>
              <a:rPr lang="en-US" altLang="ko-KR" sz="800" dirty="0" smtClean="0"/>
              <a:t>: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err="1" smtClean="0"/>
              <a:t>컨셉에</a:t>
            </a:r>
            <a:r>
              <a:rPr lang="ko-KR" altLang="en-US" sz="800" dirty="0" smtClean="0"/>
              <a:t> 대한 설명을 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ko-KR" alt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모델 최근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24943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smtClean="0"/>
              <a:t>모발 상태 진단</a:t>
            </a:r>
            <a:r>
              <a:rPr lang="en-US" altLang="ko-KR" sz="800" dirty="0" smtClean="0"/>
              <a:t>: 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smtClean="0"/>
              <a:t>모델의 머리상태와 상담 내용을 설명해주세요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r>
              <a:rPr lang="ko-KR" altLang="en-US" sz="800" dirty="0" smtClean="0"/>
              <a:t> 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23058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01</a:t>
            </a:r>
            <a:r>
              <a:rPr lang="en-US" dirty="0" smtClean="0"/>
              <a:t>. </a:t>
            </a:r>
            <a:r>
              <a:rPr lang="ko-KR" altLang="en-US" dirty="0"/>
              <a:t>남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40" name="그룹 39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41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55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6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43" name="자유형 42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 43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 44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 45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 46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자유형 47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 49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 50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자유형 51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자유형 52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자유형 53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0310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/>
          <p:cNvSpPr txBox="1">
            <a:spLocks/>
          </p:cNvSpPr>
          <p:nvPr/>
        </p:nvSpPr>
        <p:spPr>
          <a:xfrm>
            <a:off x="1199400" y="1779662"/>
            <a:ext cx="6745200" cy="1656183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6800" dirty="0"/>
              <a:t>여</a:t>
            </a:r>
            <a:r>
              <a:rPr lang="ko-KR" altLang="en-US" sz="6800" dirty="0" smtClean="0"/>
              <a:t>성 커트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50802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95AC5096-D3BC-4D5C-A41C-5B068E8D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95486"/>
            <a:ext cx="7848872" cy="57606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002. </a:t>
            </a:r>
            <a:r>
              <a:rPr lang="ko-KR" altLang="en-US" dirty="0"/>
              <a:t>여</a:t>
            </a:r>
            <a:r>
              <a:rPr lang="ko-KR" altLang="en-US" dirty="0" smtClean="0"/>
              <a:t>성커트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84355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작품에 대한 설명 및 </a:t>
            </a:r>
            <a:r>
              <a:rPr lang="ko-KR" altLang="en-US" dirty="0" err="1" smtClean="0"/>
              <a:t>컨셉</a:t>
            </a:r>
            <a:r>
              <a:rPr lang="ko-KR" altLang="en-US" dirty="0" smtClean="0"/>
              <a:t> 사진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작품 예상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11561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err="1" smtClean="0"/>
              <a:t>컨셉</a:t>
            </a:r>
            <a:r>
              <a:rPr lang="en-US" altLang="ko-KR" sz="800" dirty="0" smtClean="0"/>
              <a:t>: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err="1" smtClean="0"/>
              <a:t>컨셉에</a:t>
            </a:r>
            <a:r>
              <a:rPr lang="ko-KR" altLang="en-US" sz="800" dirty="0" smtClean="0"/>
              <a:t> 대한 설명을 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ko-KR" alt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5220072" y="17484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(</a:t>
            </a:r>
            <a:r>
              <a:rPr lang="ko-KR" altLang="en-US" dirty="0" smtClean="0"/>
              <a:t>모델 최근 사진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249436" y="3507854"/>
            <a:ext cx="2592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800" dirty="0" smtClean="0"/>
              <a:t>모발 상태 진단</a:t>
            </a:r>
            <a:r>
              <a:rPr lang="en-US" altLang="ko-KR" sz="800" dirty="0" smtClean="0"/>
              <a:t>: </a:t>
            </a:r>
            <a:br>
              <a:rPr lang="en-US" altLang="ko-KR" sz="800" dirty="0" smtClean="0"/>
            </a:br>
            <a:r>
              <a:rPr lang="en-US" altLang="ko-KR" sz="800" dirty="0" smtClean="0"/>
              <a:t>(</a:t>
            </a:r>
            <a:r>
              <a:rPr lang="ko-KR" altLang="en-US" sz="800" dirty="0" smtClean="0"/>
              <a:t>모델의 머리상태와 상담 내용을 설명해주세요</a:t>
            </a:r>
            <a:r>
              <a:rPr lang="en-US" altLang="ko-KR" sz="800" dirty="0" smtClean="0"/>
              <a:t>)</a:t>
            </a:r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endParaRPr lang="en-US" altLang="ko-KR" sz="800" dirty="0"/>
          </a:p>
          <a:p>
            <a:endParaRPr lang="en-US" altLang="ko-KR" sz="800" dirty="0" smtClean="0"/>
          </a:p>
          <a:p>
            <a:r>
              <a:rPr lang="ko-KR" altLang="en-US" sz="800" dirty="0" smtClean="0"/>
              <a:t> 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40179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33719D-7DAA-4010-B3F9-312D06AC1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0</a:t>
            </a:r>
            <a:r>
              <a:rPr lang="en-US" altLang="ko-KR" dirty="0" smtClean="0"/>
              <a:t>02</a:t>
            </a:r>
            <a:r>
              <a:rPr lang="en-US" dirty="0" smtClean="0"/>
              <a:t>. </a:t>
            </a:r>
            <a:r>
              <a:rPr lang="ko-KR" altLang="en-US" dirty="0" smtClean="0"/>
              <a:t>여성커트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718262F-9054-4E1C-87B5-F0EBFF0CE94C}"/>
              </a:ext>
            </a:extLst>
          </p:cNvPr>
          <p:cNvSpPr txBox="1"/>
          <p:nvPr/>
        </p:nvSpPr>
        <p:spPr>
          <a:xfrm>
            <a:off x="323527" y="1059582"/>
            <a:ext cx="41993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+mj-lt"/>
              </a:rPr>
              <a:t>프로세스</a:t>
            </a:r>
            <a:endParaRPr lang="en-US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altLang="ko-KR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100" dirty="0" smtClean="0">
                <a:latin typeface="+mj-lt"/>
              </a:rPr>
              <a:t>…</a:t>
            </a:r>
            <a:endParaRPr lang="en-US" sz="1100" dirty="0">
              <a:latin typeface="+mj-lt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endParaRPr lang="en-US" sz="1100" dirty="0">
              <a:latin typeface="+mj-lt"/>
            </a:endParaRPr>
          </a:p>
        </p:txBody>
      </p:sp>
      <p:grpSp>
        <p:nvGrpSpPr>
          <p:cNvPr id="36" name="그룹 35"/>
          <p:cNvGrpSpPr/>
          <p:nvPr/>
        </p:nvGrpSpPr>
        <p:grpSpPr>
          <a:xfrm>
            <a:off x="5627791" y="812069"/>
            <a:ext cx="2328586" cy="3443656"/>
            <a:chOff x="2335107" y="186233"/>
            <a:chExt cx="4277523" cy="6325864"/>
          </a:xfrm>
        </p:grpSpPr>
        <p:grpSp>
          <p:nvGrpSpPr>
            <p:cNvPr id="37" name="그룹 1">
              <a:extLst>
                <a:ext uri="{FF2B5EF4-FFF2-40B4-BE49-F238E27FC236}">
                  <a16:creationId xmlns:a16="http://schemas.microsoft.com/office/drawing/2014/main" xmlns="" id="{6759CA23-A938-4F80-B4E4-C245DC147D13}"/>
                </a:ext>
              </a:extLst>
            </p:cNvPr>
            <p:cNvGrpSpPr/>
            <p:nvPr/>
          </p:nvGrpSpPr>
          <p:grpSpPr>
            <a:xfrm>
              <a:off x="3070012" y="959297"/>
              <a:ext cx="2666770" cy="3201068"/>
              <a:chOff x="3477052" y="1988840"/>
              <a:chExt cx="2110078" cy="2532840"/>
            </a:xfrm>
          </p:grpSpPr>
          <p:sp>
            <p:nvSpPr>
              <p:cNvPr id="66" name="자유형 35">
                <a:extLst>
                  <a:ext uri="{FF2B5EF4-FFF2-40B4-BE49-F238E27FC236}">
                    <a16:creationId xmlns:a16="http://schemas.microsoft.com/office/drawing/2014/main" xmlns="" id="{5EBAB4F3-3931-4518-89D5-E03D42AD42A9}"/>
                  </a:ext>
                </a:extLst>
              </p:cNvPr>
              <p:cNvSpPr/>
              <p:nvPr/>
            </p:nvSpPr>
            <p:spPr>
              <a:xfrm>
                <a:off x="3477052" y="1988840"/>
                <a:ext cx="457765" cy="995271"/>
              </a:xfrm>
              <a:custGeom>
                <a:avLst/>
                <a:gdLst>
                  <a:gd name="connsiteX0" fmla="*/ 0 w 337757"/>
                  <a:gd name="connsiteY0" fmla="*/ 956 h 705806"/>
                  <a:gd name="connsiteX1" fmla="*/ 171450 w 337757"/>
                  <a:gd name="connsiteY1" fmla="*/ 23181 h 705806"/>
                  <a:gd name="connsiteX2" fmla="*/ 295275 w 337757"/>
                  <a:gd name="connsiteY2" fmla="*/ 156531 h 705806"/>
                  <a:gd name="connsiteX3" fmla="*/ 336550 w 337757"/>
                  <a:gd name="connsiteY3" fmla="*/ 413706 h 705806"/>
                  <a:gd name="connsiteX4" fmla="*/ 327025 w 337757"/>
                  <a:gd name="connsiteY4" fmla="*/ 705806 h 705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7757" h="705806">
                    <a:moveTo>
                      <a:pt x="0" y="956"/>
                    </a:moveTo>
                    <a:cubicBezTo>
                      <a:pt x="61119" y="-896"/>
                      <a:pt x="122238" y="-2748"/>
                      <a:pt x="171450" y="23181"/>
                    </a:cubicBezTo>
                    <a:cubicBezTo>
                      <a:pt x="220662" y="49110"/>
                      <a:pt x="267758" y="91444"/>
                      <a:pt x="295275" y="156531"/>
                    </a:cubicBezTo>
                    <a:cubicBezTo>
                      <a:pt x="322792" y="221618"/>
                      <a:pt x="331258" y="322160"/>
                      <a:pt x="336550" y="413706"/>
                    </a:cubicBezTo>
                    <a:cubicBezTo>
                      <a:pt x="341842" y="505252"/>
                      <a:pt x="328083" y="660298"/>
                      <a:pt x="327025" y="705806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7" name="자유형 36">
                <a:extLst>
                  <a:ext uri="{FF2B5EF4-FFF2-40B4-BE49-F238E27FC236}">
                    <a16:creationId xmlns:a16="http://schemas.microsoft.com/office/drawing/2014/main" xmlns="" id="{4614CD54-3DB2-4C19-929B-56CDD20F3C17}"/>
                  </a:ext>
                </a:extLst>
              </p:cNvPr>
              <p:cNvSpPr/>
              <p:nvPr/>
            </p:nvSpPr>
            <p:spPr>
              <a:xfrm>
                <a:off x="3924796" y="2984112"/>
                <a:ext cx="1662334" cy="1537568"/>
              </a:xfrm>
              <a:custGeom>
                <a:avLst/>
                <a:gdLst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28675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  <a:gd name="connsiteX0" fmla="*/ 0 w 1168400"/>
                  <a:gd name="connsiteY0" fmla="*/ 0 h 1080706"/>
                  <a:gd name="connsiteX1" fmla="*/ 79375 w 1168400"/>
                  <a:gd name="connsiteY1" fmla="*/ 187325 h 1080706"/>
                  <a:gd name="connsiteX2" fmla="*/ 130175 w 1168400"/>
                  <a:gd name="connsiteY2" fmla="*/ 422275 h 1080706"/>
                  <a:gd name="connsiteX3" fmla="*/ 333375 w 1168400"/>
                  <a:gd name="connsiteY3" fmla="*/ 200025 h 1080706"/>
                  <a:gd name="connsiteX4" fmla="*/ 565150 w 1168400"/>
                  <a:gd name="connsiteY4" fmla="*/ 146050 h 1080706"/>
                  <a:gd name="connsiteX5" fmla="*/ 819150 w 1168400"/>
                  <a:gd name="connsiteY5" fmla="*/ 314325 h 1080706"/>
                  <a:gd name="connsiteX6" fmla="*/ 936625 w 1168400"/>
                  <a:gd name="connsiteY6" fmla="*/ 654050 h 1080706"/>
                  <a:gd name="connsiteX7" fmla="*/ 958850 w 1168400"/>
                  <a:gd name="connsiteY7" fmla="*/ 974725 h 1080706"/>
                  <a:gd name="connsiteX8" fmla="*/ 1041400 w 1168400"/>
                  <a:gd name="connsiteY8" fmla="*/ 1076325 h 1080706"/>
                  <a:gd name="connsiteX9" fmla="*/ 1168400 w 1168400"/>
                  <a:gd name="connsiteY9" fmla="*/ 1063625 h 1080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68400" h="1080706">
                    <a:moveTo>
                      <a:pt x="0" y="0"/>
                    </a:moveTo>
                    <a:cubicBezTo>
                      <a:pt x="28839" y="58473"/>
                      <a:pt x="57679" y="116946"/>
                      <a:pt x="79375" y="187325"/>
                    </a:cubicBezTo>
                    <a:cubicBezTo>
                      <a:pt x="101071" y="257704"/>
                      <a:pt x="87842" y="420158"/>
                      <a:pt x="130175" y="422275"/>
                    </a:cubicBezTo>
                    <a:cubicBezTo>
                      <a:pt x="172508" y="424392"/>
                      <a:pt x="260879" y="258762"/>
                      <a:pt x="333375" y="200025"/>
                    </a:cubicBezTo>
                    <a:cubicBezTo>
                      <a:pt x="405871" y="141288"/>
                      <a:pt x="484188" y="127000"/>
                      <a:pt x="565150" y="146050"/>
                    </a:cubicBezTo>
                    <a:cubicBezTo>
                      <a:pt x="646112" y="165100"/>
                      <a:pt x="763587" y="220133"/>
                      <a:pt x="819150" y="314325"/>
                    </a:cubicBezTo>
                    <a:cubicBezTo>
                      <a:pt x="874713" y="408517"/>
                      <a:pt x="919692" y="534458"/>
                      <a:pt x="936625" y="654050"/>
                    </a:cubicBezTo>
                    <a:cubicBezTo>
                      <a:pt x="953558" y="773642"/>
                      <a:pt x="941387" y="904346"/>
                      <a:pt x="958850" y="974725"/>
                    </a:cubicBezTo>
                    <a:cubicBezTo>
                      <a:pt x="976313" y="1045104"/>
                      <a:pt x="1006475" y="1061508"/>
                      <a:pt x="1041400" y="1076325"/>
                    </a:cubicBezTo>
                    <a:cubicBezTo>
                      <a:pt x="1076325" y="1091142"/>
                      <a:pt x="1168400" y="1063625"/>
                      <a:pt x="1168400" y="1063625"/>
                    </a:cubicBezTo>
                  </a:path>
                </a:pathLst>
              </a:custGeom>
              <a:noFill/>
              <a:ln w="6350"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38" name="자유형 37"/>
            <p:cNvSpPr/>
            <p:nvPr/>
          </p:nvSpPr>
          <p:spPr>
            <a:xfrm>
              <a:off x="2335107" y="186233"/>
              <a:ext cx="4277523" cy="6325864"/>
            </a:xfrm>
            <a:custGeom>
              <a:avLst/>
              <a:gdLst>
                <a:gd name="connsiteX0" fmla="*/ 3487106 w 4290919"/>
                <a:gd name="connsiteY0" fmla="*/ 6006177 h 6233333"/>
                <a:gd name="connsiteX1" fmla="*/ 3315656 w 4290919"/>
                <a:gd name="connsiteY1" fmla="*/ 4310727 h 6233333"/>
                <a:gd name="connsiteX2" fmla="*/ 4268156 w 4290919"/>
                <a:gd name="connsiteY2" fmla="*/ 1843752 h 6233333"/>
                <a:gd name="connsiteX3" fmla="*/ 2201231 w 4290919"/>
                <a:gd name="connsiteY3" fmla="*/ 34002 h 6233333"/>
                <a:gd name="connsiteX4" fmla="*/ 705806 w 4290919"/>
                <a:gd name="connsiteY4" fmla="*/ 796002 h 6233333"/>
                <a:gd name="connsiteX5" fmla="*/ 391481 w 4290919"/>
                <a:gd name="connsiteY5" fmla="*/ 2443827 h 6233333"/>
                <a:gd name="connsiteX6" fmla="*/ 956 w 4290919"/>
                <a:gd name="connsiteY6" fmla="*/ 2920077 h 6233333"/>
                <a:gd name="connsiteX7" fmla="*/ 277181 w 4290919"/>
                <a:gd name="connsiteY7" fmla="*/ 3205827 h 6233333"/>
                <a:gd name="connsiteX8" fmla="*/ 143831 w 4290919"/>
                <a:gd name="connsiteY8" fmla="*/ 3415377 h 6233333"/>
                <a:gd name="connsiteX9" fmla="*/ 220031 w 4290919"/>
                <a:gd name="connsiteY9" fmla="*/ 3558252 h 6233333"/>
                <a:gd name="connsiteX10" fmla="*/ 162881 w 4290919"/>
                <a:gd name="connsiteY10" fmla="*/ 3672552 h 6233333"/>
                <a:gd name="connsiteX11" fmla="*/ 315281 w 4290919"/>
                <a:gd name="connsiteY11" fmla="*/ 3844002 h 6233333"/>
                <a:gd name="connsiteX12" fmla="*/ 334331 w 4290919"/>
                <a:gd name="connsiteY12" fmla="*/ 4205952 h 6233333"/>
                <a:gd name="connsiteX13" fmla="*/ 1220156 w 4290919"/>
                <a:gd name="connsiteY13" fmla="*/ 4253577 h 6233333"/>
                <a:gd name="connsiteX14" fmla="*/ 991556 w 4290919"/>
                <a:gd name="connsiteY14" fmla="*/ 6025227 h 6233333"/>
                <a:gd name="connsiteX15" fmla="*/ 3487106 w 4290919"/>
                <a:gd name="connsiteY15" fmla="*/ 6006177 h 6233333"/>
                <a:gd name="connsiteX0" fmla="*/ 3487106 w 4290919"/>
                <a:gd name="connsiteY0" fmla="*/ 5979338 h 6206494"/>
                <a:gd name="connsiteX1" fmla="*/ 3315656 w 4290919"/>
                <a:gd name="connsiteY1" fmla="*/ 4283888 h 6206494"/>
                <a:gd name="connsiteX2" fmla="*/ 4268156 w 4290919"/>
                <a:gd name="connsiteY2" fmla="*/ 1816913 h 6206494"/>
                <a:gd name="connsiteX3" fmla="*/ 2201231 w 4290919"/>
                <a:gd name="connsiteY3" fmla="*/ 7163 h 6206494"/>
                <a:gd name="connsiteX4" fmla="*/ 705806 w 4290919"/>
                <a:gd name="connsiteY4" fmla="*/ 769163 h 6206494"/>
                <a:gd name="connsiteX5" fmla="*/ 391481 w 4290919"/>
                <a:gd name="connsiteY5" fmla="*/ 2416988 h 6206494"/>
                <a:gd name="connsiteX6" fmla="*/ 956 w 4290919"/>
                <a:gd name="connsiteY6" fmla="*/ 2893238 h 6206494"/>
                <a:gd name="connsiteX7" fmla="*/ 277181 w 4290919"/>
                <a:gd name="connsiteY7" fmla="*/ 3178988 h 6206494"/>
                <a:gd name="connsiteX8" fmla="*/ 143831 w 4290919"/>
                <a:gd name="connsiteY8" fmla="*/ 3388538 h 6206494"/>
                <a:gd name="connsiteX9" fmla="*/ 220031 w 4290919"/>
                <a:gd name="connsiteY9" fmla="*/ 3531413 h 6206494"/>
                <a:gd name="connsiteX10" fmla="*/ 162881 w 4290919"/>
                <a:gd name="connsiteY10" fmla="*/ 3645713 h 6206494"/>
                <a:gd name="connsiteX11" fmla="*/ 315281 w 4290919"/>
                <a:gd name="connsiteY11" fmla="*/ 3817163 h 6206494"/>
                <a:gd name="connsiteX12" fmla="*/ 334331 w 4290919"/>
                <a:gd name="connsiteY12" fmla="*/ 4179113 h 6206494"/>
                <a:gd name="connsiteX13" fmla="*/ 1220156 w 4290919"/>
                <a:gd name="connsiteY13" fmla="*/ 4226738 h 6206494"/>
                <a:gd name="connsiteX14" fmla="*/ 991556 w 4290919"/>
                <a:gd name="connsiteY14" fmla="*/ 5998388 h 6206494"/>
                <a:gd name="connsiteX15" fmla="*/ 3487106 w 4290919"/>
                <a:gd name="connsiteY15" fmla="*/ 5979338 h 6206494"/>
                <a:gd name="connsiteX0" fmla="*/ 3487106 w 4290919"/>
                <a:gd name="connsiteY0" fmla="*/ 5974676 h 6201832"/>
                <a:gd name="connsiteX1" fmla="*/ 3315656 w 4290919"/>
                <a:gd name="connsiteY1" fmla="*/ 4279226 h 6201832"/>
                <a:gd name="connsiteX2" fmla="*/ 4268156 w 4290919"/>
                <a:gd name="connsiteY2" fmla="*/ 1812251 h 6201832"/>
                <a:gd name="connsiteX3" fmla="*/ 2201231 w 4290919"/>
                <a:gd name="connsiteY3" fmla="*/ 2501 h 6201832"/>
                <a:gd name="connsiteX4" fmla="*/ 705806 w 4290919"/>
                <a:gd name="connsiteY4" fmla="*/ 764501 h 6201832"/>
                <a:gd name="connsiteX5" fmla="*/ 391481 w 4290919"/>
                <a:gd name="connsiteY5" fmla="*/ 2412326 h 6201832"/>
                <a:gd name="connsiteX6" fmla="*/ 956 w 4290919"/>
                <a:gd name="connsiteY6" fmla="*/ 2888576 h 6201832"/>
                <a:gd name="connsiteX7" fmla="*/ 277181 w 4290919"/>
                <a:gd name="connsiteY7" fmla="*/ 3174326 h 6201832"/>
                <a:gd name="connsiteX8" fmla="*/ 143831 w 4290919"/>
                <a:gd name="connsiteY8" fmla="*/ 3383876 h 6201832"/>
                <a:gd name="connsiteX9" fmla="*/ 220031 w 4290919"/>
                <a:gd name="connsiteY9" fmla="*/ 3526751 h 6201832"/>
                <a:gd name="connsiteX10" fmla="*/ 162881 w 4290919"/>
                <a:gd name="connsiteY10" fmla="*/ 3641051 h 6201832"/>
                <a:gd name="connsiteX11" fmla="*/ 315281 w 4290919"/>
                <a:gd name="connsiteY11" fmla="*/ 3812501 h 6201832"/>
                <a:gd name="connsiteX12" fmla="*/ 334331 w 4290919"/>
                <a:gd name="connsiteY12" fmla="*/ 4174451 h 6201832"/>
                <a:gd name="connsiteX13" fmla="*/ 1220156 w 4290919"/>
                <a:gd name="connsiteY13" fmla="*/ 4222076 h 6201832"/>
                <a:gd name="connsiteX14" fmla="*/ 991556 w 4290919"/>
                <a:gd name="connsiteY14" fmla="*/ 5993726 h 6201832"/>
                <a:gd name="connsiteX15" fmla="*/ 3487106 w 4290919"/>
                <a:gd name="connsiteY15" fmla="*/ 5974676 h 6201832"/>
                <a:gd name="connsiteX0" fmla="*/ 3487106 w 4290919"/>
                <a:gd name="connsiteY0" fmla="*/ 5975437 h 6202593"/>
                <a:gd name="connsiteX1" fmla="*/ 3315656 w 4290919"/>
                <a:gd name="connsiteY1" fmla="*/ 4279987 h 6202593"/>
                <a:gd name="connsiteX2" fmla="*/ 4268156 w 4290919"/>
                <a:gd name="connsiteY2" fmla="*/ 1813012 h 6202593"/>
                <a:gd name="connsiteX3" fmla="*/ 2201231 w 4290919"/>
                <a:gd name="connsiteY3" fmla="*/ 3262 h 6202593"/>
                <a:gd name="connsiteX4" fmla="*/ 705806 w 4290919"/>
                <a:gd name="connsiteY4" fmla="*/ 765262 h 6202593"/>
                <a:gd name="connsiteX5" fmla="*/ 391481 w 4290919"/>
                <a:gd name="connsiteY5" fmla="*/ 2413087 h 6202593"/>
                <a:gd name="connsiteX6" fmla="*/ 956 w 4290919"/>
                <a:gd name="connsiteY6" fmla="*/ 2889337 h 6202593"/>
                <a:gd name="connsiteX7" fmla="*/ 277181 w 4290919"/>
                <a:gd name="connsiteY7" fmla="*/ 3175087 h 6202593"/>
                <a:gd name="connsiteX8" fmla="*/ 143831 w 4290919"/>
                <a:gd name="connsiteY8" fmla="*/ 3384637 h 6202593"/>
                <a:gd name="connsiteX9" fmla="*/ 220031 w 4290919"/>
                <a:gd name="connsiteY9" fmla="*/ 3527512 h 6202593"/>
                <a:gd name="connsiteX10" fmla="*/ 162881 w 4290919"/>
                <a:gd name="connsiteY10" fmla="*/ 3641812 h 6202593"/>
                <a:gd name="connsiteX11" fmla="*/ 315281 w 4290919"/>
                <a:gd name="connsiteY11" fmla="*/ 3813262 h 6202593"/>
                <a:gd name="connsiteX12" fmla="*/ 334331 w 4290919"/>
                <a:gd name="connsiteY12" fmla="*/ 4175212 h 6202593"/>
                <a:gd name="connsiteX13" fmla="*/ 1220156 w 4290919"/>
                <a:gd name="connsiteY13" fmla="*/ 4222837 h 6202593"/>
                <a:gd name="connsiteX14" fmla="*/ 991556 w 4290919"/>
                <a:gd name="connsiteY14" fmla="*/ 5994487 h 6202593"/>
                <a:gd name="connsiteX15" fmla="*/ 3487106 w 4290919"/>
                <a:gd name="connsiteY15" fmla="*/ 5975437 h 6202593"/>
                <a:gd name="connsiteX0" fmla="*/ 3487106 w 4277149"/>
                <a:gd name="connsiteY0" fmla="*/ 5976485 h 6203641"/>
                <a:gd name="connsiteX1" fmla="*/ 3315656 w 4277149"/>
                <a:gd name="connsiteY1" fmla="*/ 4281035 h 6203641"/>
                <a:gd name="connsiteX2" fmla="*/ 4268156 w 4277149"/>
                <a:gd name="connsiteY2" fmla="*/ 1814060 h 6203641"/>
                <a:gd name="connsiteX3" fmla="*/ 2201231 w 4277149"/>
                <a:gd name="connsiteY3" fmla="*/ 4310 h 6203641"/>
                <a:gd name="connsiteX4" fmla="*/ 705806 w 4277149"/>
                <a:gd name="connsiteY4" fmla="*/ 766310 h 6203641"/>
                <a:gd name="connsiteX5" fmla="*/ 391481 w 4277149"/>
                <a:gd name="connsiteY5" fmla="*/ 2414135 h 6203641"/>
                <a:gd name="connsiteX6" fmla="*/ 956 w 4277149"/>
                <a:gd name="connsiteY6" fmla="*/ 2890385 h 6203641"/>
                <a:gd name="connsiteX7" fmla="*/ 277181 w 4277149"/>
                <a:gd name="connsiteY7" fmla="*/ 3176135 h 6203641"/>
                <a:gd name="connsiteX8" fmla="*/ 143831 w 4277149"/>
                <a:gd name="connsiteY8" fmla="*/ 3385685 h 6203641"/>
                <a:gd name="connsiteX9" fmla="*/ 220031 w 4277149"/>
                <a:gd name="connsiteY9" fmla="*/ 3528560 h 6203641"/>
                <a:gd name="connsiteX10" fmla="*/ 162881 w 4277149"/>
                <a:gd name="connsiteY10" fmla="*/ 3642860 h 6203641"/>
                <a:gd name="connsiteX11" fmla="*/ 315281 w 4277149"/>
                <a:gd name="connsiteY11" fmla="*/ 3814310 h 6203641"/>
                <a:gd name="connsiteX12" fmla="*/ 334331 w 4277149"/>
                <a:gd name="connsiteY12" fmla="*/ 4176260 h 6203641"/>
                <a:gd name="connsiteX13" fmla="*/ 1220156 w 4277149"/>
                <a:gd name="connsiteY13" fmla="*/ 4223885 h 6203641"/>
                <a:gd name="connsiteX14" fmla="*/ 991556 w 4277149"/>
                <a:gd name="connsiteY14" fmla="*/ 5995535 h 6203641"/>
                <a:gd name="connsiteX15" fmla="*/ 3487106 w 4277149"/>
                <a:gd name="connsiteY15" fmla="*/ 5976485 h 6203641"/>
                <a:gd name="connsiteX0" fmla="*/ 3487106 w 4270437"/>
                <a:gd name="connsiteY0" fmla="*/ 5976443 h 6203599"/>
                <a:gd name="connsiteX1" fmla="*/ 3315656 w 4270437"/>
                <a:gd name="connsiteY1" fmla="*/ 4280993 h 6203599"/>
                <a:gd name="connsiteX2" fmla="*/ 4268156 w 4270437"/>
                <a:gd name="connsiteY2" fmla="*/ 1814018 h 6203599"/>
                <a:gd name="connsiteX3" fmla="*/ 2201231 w 4270437"/>
                <a:gd name="connsiteY3" fmla="*/ 4268 h 6203599"/>
                <a:gd name="connsiteX4" fmla="*/ 705806 w 4270437"/>
                <a:gd name="connsiteY4" fmla="*/ 766268 h 6203599"/>
                <a:gd name="connsiteX5" fmla="*/ 391481 w 4270437"/>
                <a:gd name="connsiteY5" fmla="*/ 2414093 h 6203599"/>
                <a:gd name="connsiteX6" fmla="*/ 956 w 4270437"/>
                <a:gd name="connsiteY6" fmla="*/ 2890343 h 6203599"/>
                <a:gd name="connsiteX7" fmla="*/ 277181 w 4270437"/>
                <a:gd name="connsiteY7" fmla="*/ 3176093 h 6203599"/>
                <a:gd name="connsiteX8" fmla="*/ 143831 w 4270437"/>
                <a:gd name="connsiteY8" fmla="*/ 3385643 h 6203599"/>
                <a:gd name="connsiteX9" fmla="*/ 220031 w 4270437"/>
                <a:gd name="connsiteY9" fmla="*/ 3528518 h 6203599"/>
                <a:gd name="connsiteX10" fmla="*/ 162881 w 4270437"/>
                <a:gd name="connsiteY10" fmla="*/ 3642818 h 6203599"/>
                <a:gd name="connsiteX11" fmla="*/ 315281 w 4270437"/>
                <a:gd name="connsiteY11" fmla="*/ 3814268 h 6203599"/>
                <a:gd name="connsiteX12" fmla="*/ 334331 w 4270437"/>
                <a:gd name="connsiteY12" fmla="*/ 4176218 h 6203599"/>
                <a:gd name="connsiteX13" fmla="*/ 1220156 w 4270437"/>
                <a:gd name="connsiteY13" fmla="*/ 4223843 h 6203599"/>
                <a:gd name="connsiteX14" fmla="*/ 991556 w 4270437"/>
                <a:gd name="connsiteY14" fmla="*/ 5995493 h 6203599"/>
                <a:gd name="connsiteX15" fmla="*/ 3487106 w 4270437"/>
                <a:gd name="connsiteY15" fmla="*/ 5976443 h 6203599"/>
                <a:gd name="connsiteX0" fmla="*/ 3487106 w 4270437"/>
                <a:gd name="connsiteY0" fmla="*/ 5976443 h 6462792"/>
                <a:gd name="connsiteX1" fmla="*/ 3315656 w 4270437"/>
                <a:gd name="connsiteY1" fmla="*/ 4280993 h 6462792"/>
                <a:gd name="connsiteX2" fmla="*/ 4268156 w 4270437"/>
                <a:gd name="connsiteY2" fmla="*/ 1814018 h 6462792"/>
                <a:gd name="connsiteX3" fmla="*/ 2201231 w 4270437"/>
                <a:gd name="connsiteY3" fmla="*/ 4268 h 6462792"/>
                <a:gd name="connsiteX4" fmla="*/ 705806 w 4270437"/>
                <a:gd name="connsiteY4" fmla="*/ 766268 h 6462792"/>
                <a:gd name="connsiteX5" fmla="*/ 391481 w 4270437"/>
                <a:gd name="connsiteY5" fmla="*/ 2414093 h 6462792"/>
                <a:gd name="connsiteX6" fmla="*/ 956 w 4270437"/>
                <a:gd name="connsiteY6" fmla="*/ 2890343 h 6462792"/>
                <a:gd name="connsiteX7" fmla="*/ 277181 w 4270437"/>
                <a:gd name="connsiteY7" fmla="*/ 3176093 h 6462792"/>
                <a:gd name="connsiteX8" fmla="*/ 143831 w 4270437"/>
                <a:gd name="connsiteY8" fmla="*/ 3385643 h 6462792"/>
                <a:gd name="connsiteX9" fmla="*/ 220031 w 4270437"/>
                <a:gd name="connsiteY9" fmla="*/ 3528518 h 6462792"/>
                <a:gd name="connsiteX10" fmla="*/ 162881 w 4270437"/>
                <a:gd name="connsiteY10" fmla="*/ 3642818 h 6462792"/>
                <a:gd name="connsiteX11" fmla="*/ 315281 w 4270437"/>
                <a:gd name="connsiteY11" fmla="*/ 3814268 h 6462792"/>
                <a:gd name="connsiteX12" fmla="*/ 334331 w 4270437"/>
                <a:gd name="connsiteY12" fmla="*/ 4176218 h 6462792"/>
                <a:gd name="connsiteX13" fmla="*/ 1220156 w 4270437"/>
                <a:gd name="connsiteY13" fmla="*/ 4223843 h 6462792"/>
                <a:gd name="connsiteX14" fmla="*/ 991556 w 4270437"/>
                <a:gd name="connsiteY14" fmla="*/ 5995493 h 6462792"/>
                <a:gd name="connsiteX15" fmla="*/ 3487106 w 4270437"/>
                <a:gd name="connsiteY15" fmla="*/ 5976443 h 6462792"/>
                <a:gd name="connsiteX0" fmla="*/ 3487106 w 4270437"/>
                <a:gd name="connsiteY0" fmla="*/ 5976443 h 6475188"/>
                <a:gd name="connsiteX1" fmla="*/ 3315656 w 4270437"/>
                <a:gd name="connsiteY1" fmla="*/ 4280993 h 6475188"/>
                <a:gd name="connsiteX2" fmla="*/ 4268156 w 4270437"/>
                <a:gd name="connsiteY2" fmla="*/ 1814018 h 6475188"/>
                <a:gd name="connsiteX3" fmla="*/ 2201231 w 4270437"/>
                <a:gd name="connsiteY3" fmla="*/ 4268 h 6475188"/>
                <a:gd name="connsiteX4" fmla="*/ 705806 w 4270437"/>
                <a:gd name="connsiteY4" fmla="*/ 766268 h 6475188"/>
                <a:gd name="connsiteX5" fmla="*/ 391481 w 4270437"/>
                <a:gd name="connsiteY5" fmla="*/ 2414093 h 6475188"/>
                <a:gd name="connsiteX6" fmla="*/ 956 w 4270437"/>
                <a:gd name="connsiteY6" fmla="*/ 2890343 h 6475188"/>
                <a:gd name="connsiteX7" fmla="*/ 277181 w 4270437"/>
                <a:gd name="connsiteY7" fmla="*/ 3176093 h 6475188"/>
                <a:gd name="connsiteX8" fmla="*/ 143831 w 4270437"/>
                <a:gd name="connsiteY8" fmla="*/ 3385643 h 6475188"/>
                <a:gd name="connsiteX9" fmla="*/ 220031 w 4270437"/>
                <a:gd name="connsiteY9" fmla="*/ 3528518 h 6475188"/>
                <a:gd name="connsiteX10" fmla="*/ 162881 w 4270437"/>
                <a:gd name="connsiteY10" fmla="*/ 3642818 h 6475188"/>
                <a:gd name="connsiteX11" fmla="*/ 315281 w 4270437"/>
                <a:gd name="connsiteY11" fmla="*/ 3814268 h 6475188"/>
                <a:gd name="connsiteX12" fmla="*/ 334331 w 4270437"/>
                <a:gd name="connsiteY12" fmla="*/ 4176218 h 6475188"/>
                <a:gd name="connsiteX13" fmla="*/ 1220156 w 4270437"/>
                <a:gd name="connsiteY13" fmla="*/ 4223843 h 6475188"/>
                <a:gd name="connsiteX14" fmla="*/ 991556 w 4270437"/>
                <a:gd name="connsiteY14" fmla="*/ 5995493 h 6475188"/>
                <a:gd name="connsiteX15" fmla="*/ 3487106 w 4270437"/>
                <a:gd name="connsiteY15" fmla="*/ 5976443 h 6475188"/>
                <a:gd name="connsiteX0" fmla="*/ 3487106 w 4270437"/>
                <a:gd name="connsiteY0" fmla="*/ 5976443 h 6296661"/>
                <a:gd name="connsiteX1" fmla="*/ 3315656 w 4270437"/>
                <a:gd name="connsiteY1" fmla="*/ 4280993 h 6296661"/>
                <a:gd name="connsiteX2" fmla="*/ 4268156 w 4270437"/>
                <a:gd name="connsiteY2" fmla="*/ 1814018 h 6296661"/>
                <a:gd name="connsiteX3" fmla="*/ 2201231 w 4270437"/>
                <a:gd name="connsiteY3" fmla="*/ 4268 h 6296661"/>
                <a:gd name="connsiteX4" fmla="*/ 705806 w 4270437"/>
                <a:gd name="connsiteY4" fmla="*/ 766268 h 6296661"/>
                <a:gd name="connsiteX5" fmla="*/ 391481 w 4270437"/>
                <a:gd name="connsiteY5" fmla="*/ 2414093 h 6296661"/>
                <a:gd name="connsiteX6" fmla="*/ 956 w 4270437"/>
                <a:gd name="connsiteY6" fmla="*/ 2890343 h 6296661"/>
                <a:gd name="connsiteX7" fmla="*/ 277181 w 4270437"/>
                <a:gd name="connsiteY7" fmla="*/ 3176093 h 6296661"/>
                <a:gd name="connsiteX8" fmla="*/ 143831 w 4270437"/>
                <a:gd name="connsiteY8" fmla="*/ 3385643 h 6296661"/>
                <a:gd name="connsiteX9" fmla="*/ 220031 w 4270437"/>
                <a:gd name="connsiteY9" fmla="*/ 3528518 h 6296661"/>
                <a:gd name="connsiteX10" fmla="*/ 162881 w 4270437"/>
                <a:gd name="connsiteY10" fmla="*/ 3642818 h 6296661"/>
                <a:gd name="connsiteX11" fmla="*/ 315281 w 4270437"/>
                <a:gd name="connsiteY11" fmla="*/ 3814268 h 6296661"/>
                <a:gd name="connsiteX12" fmla="*/ 334331 w 4270437"/>
                <a:gd name="connsiteY12" fmla="*/ 4176218 h 6296661"/>
                <a:gd name="connsiteX13" fmla="*/ 1220156 w 4270437"/>
                <a:gd name="connsiteY13" fmla="*/ 4223843 h 6296661"/>
                <a:gd name="connsiteX14" fmla="*/ 991556 w 4270437"/>
                <a:gd name="connsiteY14" fmla="*/ 5995493 h 6296661"/>
                <a:gd name="connsiteX15" fmla="*/ 3487106 w 4270437"/>
                <a:gd name="connsiteY15" fmla="*/ 5976443 h 6296661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220156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87106 w 4270437"/>
                <a:gd name="connsiteY0" fmla="*/ 5976443 h 6325864"/>
                <a:gd name="connsiteX1" fmla="*/ 3315656 w 4270437"/>
                <a:gd name="connsiteY1" fmla="*/ 4280993 h 6325864"/>
                <a:gd name="connsiteX2" fmla="*/ 4268156 w 4270437"/>
                <a:gd name="connsiteY2" fmla="*/ 1814018 h 6325864"/>
                <a:gd name="connsiteX3" fmla="*/ 2201231 w 4270437"/>
                <a:gd name="connsiteY3" fmla="*/ 4268 h 6325864"/>
                <a:gd name="connsiteX4" fmla="*/ 705806 w 4270437"/>
                <a:gd name="connsiteY4" fmla="*/ 766268 h 6325864"/>
                <a:gd name="connsiteX5" fmla="*/ 391481 w 4270437"/>
                <a:gd name="connsiteY5" fmla="*/ 2414093 h 6325864"/>
                <a:gd name="connsiteX6" fmla="*/ 956 w 4270437"/>
                <a:gd name="connsiteY6" fmla="*/ 2890343 h 6325864"/>
                <a:gd name="connsiteX7" fmla="*/ 277181 w 4270437"/>
                <a:gd name="connsiteY7" fmla="*/ 3176093 h 6325864"/>
                <a:gd name="connsiteX8" fmla="*/ 143831 w 4270437"/>
                <a:gd name="connsiteY8" fmla="*/ 3385643 h 6325864"/>
                <a:gd name="connsiteX9" fmla="*/ 220031 w 4270437"/>
                <a:gd name="connsiteY9" fmla="*/ 3528518 h 6325864"/>
                <a:gd name="connsiteX10" fmla="*/ 162881 w 4270437"/>
                <a:gd name="connsiteY10" fmla="*/ 3642818 h 6325864"/>
                <a:gd name="connsiteX11" fmla="*/ 315281 w 4270437"/>
                <a:gd name="connsiteY11" fmla="*/ 3814268 h 6325864"/>
                <a:gd name="connsiteX12" fmla="*/ 334331 w 4270437"/>
                <a:gd name="connsiteY12" fmla="*/ 4176218 h 6325864"/>
                <a:gd name="connsiteX13" fmla="*/ 1172531 w 4270437"/>
                <a:gd name="connsiteY13" fmla="*/ 4223843 h 6325864"/>
                <a:gd name="connsiteX14" fmla="*/ 991556 w 4270437"/>
                <a:gd name="connsiteY14" fmla="*/ 5995493 h 6325864"/>
                <a:gd name="connsiteX15" fmla="*/ 3487106 w 4270437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97587 w 4280918"/>
                <a:gd name="connsiteY0" fmla="*/ 5976443 h 6325864"/>
                <a:gd name="connsiteX1" fmla="*/ 3326137 w 4280918"/>
                <a:gd name="connsiteY1" fmla="*/ 4280993 h 6325864"/>
                <a:gd name="connsiteX2" fmla="*/ 4278637 w 4280918"/>
                <a:gd name="connsiteY2" fmla="*/ 1814018 h 6325864"/>
                <a:gd name="connsiteX3" fmla="*/ 2211712 w 4280918"/>
                <a:gd name="connsiteY3" fmla="*/ 4268 h 6325864"/>
                <a:gd name="connsiteX4" fmla="*/ 716287 w 4280918"/>
                <a:gd name="connsiteY4" fmla="*/ 766268 h 6325864"/>
                <a:gd name="connsiteX5" fmla="*/ 401962 w 4280918"/>
                <a:gd name="connsiteY5" fmla="*/ 2414093 h 6325864"/>
                <a:gd name="connsiteX6" fmla="*/ 11437 w 4280918"/>
                <a:gd name="connsiteY6" fmla="*/ 2890343 h 6325864"/>
                <a:gd name="connsiteX7" fmla="*/ 287662 w 4280918"/>
                <a:gd name="connsiteY7" fmla="*/ 3176093 h 6325864"/>
                <a:gd name="connsiteX8" fmla="*/ 154312 w 4280918"/>
                <a:gd name="connsiteY8" fmla="*/ 3385643 h 6325864"/>
                <a:gd name="connsiteX9" fmla="*/ 230512 w 4280918"/>
                <a:gd name="connsiteY9" fmla="*/ 3528518 h 6325864"/>
                <a:gd name="connsiteX10" fmla="*/ 173362 w 4280918"/>
                <a:gd name="connsiteY10" fmla="*/ 3642818 h 6325864"/>
                <a:gd name="connsiteX11" fmla="*/ 325762 w 4280918"/>
                <a:gd name="connsiteY11" fmla="*/ 3814268 h 6325864"/>
                <a:gd name="connsiteX12" fmla="*/ 344812 w 4280918"/>
                <a:gd name="connsiteY12" fmla="*/ 4176218 h 6325864"/>
                <a:gd name="connsiteX13" fmla="*/ 1183012 w 4280918"/>
                <a:gd name="connsiteY13" fmla="*/ 4223843 h 6325864"/>
                <a:gd name="connsiteX14" fmla="*/ 1002037 w 4280918"/>
                <a:gd name="connsiteY14" fmla="*/ 5995493 h 6325864"/>
                <a:gd name="connsiteX15" fmla="*/ 3497587 w 4280918"/>
                <a:gd name="connsiteY15" fmla="*/ 5976443 h 6325864"/>
                <a:gd name="connsiteX0" fmla="*/ 3487827 w 4271158"/>
                <a:gd name="connsiteY0" fmla="*/ 5976443 h 6325864"/>
                <a:gd name="connsiteX1" fmla="*/ 3316377 w 4271158"/>
                <a:gd name="connsiteY1" fmla="*/ 4280993 h 6325864"/>
                <a:gd name="connsiteX2" fmla="*/ 4268877 w 4271158"/>
                <a:gd name="connsiteY2" fmla="*/ 1814018 h 6325864"/>
                <a:gd name="connsiteX3" fmla="*/ 2201952 w 4271158"/>
                <a:gd name="connsiteY3" fmla="*/ 4268 h 6325864"/>
                <a:gd name="connsiteX4" fmla="*/ 706527 w 4271158"/>
                <a:gd name="connsiteY4" fmla="*/ 766268 h 6325864"/>
                <a:gd name="connsiteX5" fmla="*/ 392202 w 4271158"/>
                <a:gd name="connsiteY5" fmla="*/ 2414093 h 6325864"/>
                <a:gd name="connsiteX6" fmla="*/ 1677 w 4271158"/>
                <a:gd name="connsiteY6" fmla="*/ 2890343 h 6325864"/>
                <a:gd name="connsiteX7" fmla="*/ 246945 w 4271158"/>
                <a:gd name="connsiteY7" fmla="*/ 3195143 h 6325864"/>
                <a:gd name="connsiteX8" fmla="*/ 144552 w 4271158"/>
                <a:gd name="connsiteY8" fmla="*/ 3385643 h 6325864"/>
                <a:gd name="connsiteX9" fmla="*/ 220752 w 4271158"/>
                <a:gd name="connsiteY9" fmla="*/ 3528518 h 6325864"/>
                <a:gd name="connsiteX10" fmla="*/ 163602 w 4271158"/>
                <a:gd name="connsiteY10" fmla="*/ 3642818 h 6325864"/>
                <a:gd name="connsiteX11" fmla="*/ 316002 w 4271158"/>
                <a:gd name="connsiteY11" fmla="*/ 3814268 h 6325864"/>
                <a:gd name="connsiteX12" fmla="*/ 335052 w 4271158"/>
                <a:gd name="connsiteY12" fmla="*/ 4176218 h 6325864"/>
                <a:gd name="connsiteX13" fmla="*/ 1173252 w 4271158"/>
                <a:gd name="connsiteY13" fmla="*/ 4223843 h 6325864"/>
                <a:gd name="connsiteX14" fmla="*/ 992277 w 4271158"/>
                <a:gd name="connsiteY14" fmla="*/ 5995493 h 6325864"/>
                <a:gd name="connsiteX15" fmla="*/ 3487827 w 4271158"/>
                <a:gd name="connsiteY15" fmla="*/ 5976443 h 6325864"/>
                <a:gd name="connsiteX0" fmla="*/ 3488084 w 4271415"/>
                <a:gd name="connsiteY0" fmla="*/ 5976443 h 6325864"/>
                <a:gd name="connsiteX1" fmla="*/ 3316634 w 4271415"/>
                <a:gd name="connsiteY1" fmla="*/ 4280993 h 6325864"/>
                <a:gd name="connsiteX2" fmla="*/ 4269134 w 4271415"/>
                <a:gd name="connsiteY2" fmla="*/ 1814018 h 6325864"/>
                <a:gd name="connsiteX3" fmla="*/ 2202209 w 4271415"/>
                <a:gd name="connsiteY3" fmla="*/ 4268 h 6325864"/>
                <a:gd name="connsiteX4" fmla="*/ 706784 w 4271415"/>
                <a:gd name="connsiteY4" fmla="*/ 766268 h 6325864"/>
                <a:gd name="connsiteX5" fmla="*/ 392459 w 4271415"/>
                <a:gd name="connsiteY5" fmla="*/ 2414093 h 6325864"/>
                <a:gd name="connsiteX6" fmla="*/ 1934 w 4271415"/>
                <a:gd name="connsiteY6" fmla="*/ 2890343 h 6325864"/>
                <a:gd name="connsiteX7" fmla="*/ 247202 w 4271415"/>
                <a:gd name="connsiteY7" fmla="*/ 3195143 h 6325864"/>
                <a:gd name="connsiteX8" fmla="*/ 144809 w 4271415"/>
                <a:gd name="connsiteY8" fmla="*/ 3385643 h 6325864"/>
                <a:gd name="connsiteX9" fmla="*/ 221009 w 4271415"/>
                <a:gd name="connsiteY9" fmla="*/ 3528518 h 6325864"/>
                <a:gd name="connsiteX10" fmla="*/ 163859 w 4271415"/>
                <a:gd name="connsiteY10" fmla="*/ 3642818 h 6325864"/>
                <a:gd name="connsiteX11" fmla="*/ 316259 w 4271415"/>
                <a:gd name="connsiteY11" fmla="*/ 3814268 h 6325864"/>
                <a:gd name="connsiteX12" fmla="*/ 335309 w 4271415"/>
                <a:gd name="connsiteY12" fmla="*/ 4176218 h 6325864"/>
                <a:gd name="connsiteX13" fmla="*/ 1173509 w 4271415"/>
                <a:gd name="connsiteY13" fmla="*/ 4223843 h 6325864"/>
                <a:gd name="connsiteX14" fmla="*/ 992534 w 4271415"/>
                <a:gd name="connsiteY14" fmla="*/ 5995493 h 6325864"/>
                <a:gd name="connsiteX15" fmla="*/ 3488084 w 4271415"/>
                <a:gd name="connsiteY15" fmla="*/ 5976443 h 6325864"/>
                <a:gd name="connsiteX0" fmla="*/ 3487722 w 4271053"/>
                <a:gd name="connsiteY0" fmla="*/ 5976443 h 6325864"/>
                <a:gd name="connsiteX1" fmla="*/ 3316272 w 4271053"/>
                <a:gd name="connsiteY1" fmla="*/ 4280993 h 6325864"/>
                <a:gd name="connsiteX2" fmla="*/ 4268772 w 4271053"/>
                <a:gd name="connsiteY2" fmla="*/ 1814018 h 6325864"/>
                <a:gd name="connsiteX3" fmla="*/ 2201847 w 4271053"/>
                <a:gd name="connsiteY3" fmla="*/ 4268 h 6325864"/>
                <a:gd name="connsiteX4" fmla="*/ 706422 w 4271053"/>
                <a:gd name="connsiteY4" fmla="*/ 766268 h 6325864"/>
                <a:gd name="connsiteX5" fmla="*/ 392097 w 4271053"/>
                <a:gd name="connsiteY5" fmla="*/ 2414093 h 6325864"/>
                <a:gd name="connsiteX6" fmla="*/ 1572 w 4271053"/>
                <a:gd name="connsiteY6" fmla="*/ 2890343 h 6325864"/>
                <a:gd name="connsiteX7" fmla="*/ 258746 w 4271053"/>
                <a:gd name="connsiteY7" fmla="*/ 3178475 h 6325864"/>
                <a:gd name="connsiteX8" fmla="*/ 144447 w 4271053"/>
                <a:gd name="connsiteY8" fmla="*/ 3385643 h 6325864"/>
                <a:gd name="connsiteX9" fmla="*/ 220647 w 4271053"/>
                <a:gd name="connsiteY9" fmla="*/ 3528518 h 6325864"/>
                <a:gd name="connsiteX10" fmla="*/ 163497 w 4271053"/>
                <a:gd name="connsiteY10" fmla="*/ 3642818 h 6325864"/>
                <a:gd name="connsiteX11" fmla="*/ 315897 w 4271053"/>
                <a:gd name="connsiteY11" fmla="*/ 3814268 h 6325864"/>
                <a:gd name="connsiteX12" fmla="*/ 334947 w 4271053"/>
                <a:gd name="connsiteY12" fmla="*/ 4176218 h 6325864"/>
                <a:gd name="connsiteX13" fmla="*/ 1173147 w 4271053"/>
                <a:gd name="connsiteY13" fmla="*/ 4223843 h 6325864"/>
                <a:gd name="connsiteX14" fmla="*/ 992172 w 4271053"/>
                <a:gd name="connsiteY14" fmla="*/ 5995493 h 6325864"/>
                <a:gd name="connsiteX15" fmla="*/ 3487722 w 4271053"/>
                <a:gd name="connsiteY15" fmla="*/ 5976443 h 6325864"/>
                <a:gd name="connsiteX0" fmla="*/ 3488232 w 4271563"/>
                <a:gd name="connsiteY0" fmla="*/ 5976443 h 6325864"/>
                <a:gd name="connsiteX1" fmla="*/ 3316782 w 4271563"/>
                <a:gd name="connsiteY1" fmla="*/ 4280993 h 6325864"/>
                <a:gd name="connsiteX2" fmla="*/ 4269282 w 4271563"/>
                <a:gd name="connsiteY2" fmla="*/ 1814018 h 6325864"/>
                <a:gd name="connsiteX3" fmla="*/ 2202357 w 4271563"/>
                <a:gd name="connsiteY3" fmla="*/ 4268 h 6325864"/>
                <a:gd name="connsiteX4" fmla="*/ 706932 w 4271563"/>
                <a:gd name="connsiteY4" fmla="*/ 766268 h 6325864"/>
                <a:gd name="connsiteX5" fmla="*/ 392607 w 4271563"/>
                <a:gd name="connsiteY5" fmla="*/ 2414093 h 6325864"/>
                <a:gd name="connsiteX6" fmla="*/ 2082 w 4271563"/>
                <a:gd name="connsiteY6" fmla="*/ 2890343 h 6325864"/>
                <a:gd name="connsiteX7" fmla="*/ 259256 w 4271563"/>
                <a:gd name="connsiteY7" fmla="*/ 3178475 h 6325864"/>
                <a:gd name="connsiteX8" fmla="*/ 144957 w 4271563"/>
                <a:gd name="connsiteY8" fmla="*/ 3385643 h 6325864"/>
                <a:gd name="connsiteX9" fmla="*/ 221157 w 4271563"/>
                <a:gd name="connsiteY9" fmla="*/ 3528518 h 6325864"/>
                <a:gd name="connsiteX10" fmla="*/ 164007 w 4271563"/>
                <a:gd name="connsiteY10" fmla="*/ 3642818 h 6325864"/>
                <a:gd name="connsiteX11" fmla="*/ 316407 w 4271563"/>
                <a:gd name="connsiteY11" fmla="*/ 3814268 h 6325864"/>
                <a:gd name="connsiteX12" fmla="*/ 335457 w 4271563"/>
                <a:gd name="connsiteY12" fmla="*/ 4176218 h 6325864"/>
                <a:gd name="connsiteX13" fmla="*/ 1173657 w 4271563"/>
                <a:gd name="connsiteY13" fmla="*/ 4223843 h 6325864"/>
                <a:gd name="connsiteX14" fmla="*/ 992682 w 4271563"/>
                <a:gd name="connsiteY14" fmla="*/ 5995493 h 6325864"/>
                <a:gd name="connsiteX15" fmla="*/ 3488232 w 4271563"/>
                <a:gd name="connsiteY15" fmla="*/ 5976443 h 6325864"/>
                <a:gd name="connsiteX0" fmla="*/ 3494636 w 4277967"/>
                <a:gd name="connsiteY0" fmla="*/ 5976443 h 6325864"/>
                <a:gd name="connsiteX1" fmla="*/ 3323186 w 4277967"/>
                <a:gd name="connsiteY1" fmla="*/ 4280993 h 6325864"/>
                <a:gd name="connsiteX2" fmla="*/ 4275686 w 4277967"/>
                <a:gd name="connsiteY2" fmla="*/ 1814018 h 6325864"/>
                <a:gd name="connsiteX3" fmla="*/ 2208761 w 4277967"/>
                <a:gd name="connsiteY3" fmla="*/ 4268 h 6325864"/>
                <a:gd name="connsiteX4" fmla="*/ 713336 w 4277967"/>
                <a:gd name="connsiteY4" fmla="*/ 766268 h 6325864"/>
                <a:gd name="connsiteX5" fmla="*/ 399011 w 4277967"/>
                <a:gd name="connsiteY5" fmla="*/ 2414093 h 6325864"/>
                <a:gd name="connsiteX6" fmla="*/ 8486 w 4277967"/>
                <a:gd name="connsiteY6" fmla="*/ 2890343 h 6325864"/>
                <a:gd name="connsiteX7" fmla="*/ 265660 w 4277967"/>
                <a:gd name="connsiteY7" fmla="*/ 3178475 h 6325864"/>
                <a:gd name="connsiteX8" fmla="*/ 151361 w 4277967"/>
                <a:gd name="connsiteY8" fmla="*/ 3385643 h 6325864"/>
                <a:gd name="connsiteX9" fmla="*/ 227561 w 4277967"/>
                <a:gd name="connsiteY9" fmla="*/ 3528518 h 6325864"/>
                <a:gd name="connsiteX10" fmla="*/ 170411 w 4277967"/>
                <a:gd name="connsiteY10" fmla="*/ 3642818 h 6325864"/>
                <a:gd name="connsiteX11" fmla="*/ 322811 w 4277967"/>
                <a:gd name="connsiteY11" fmla="*/ 3814268 h 6325864"/>
                <a:gd name="connsiteX12" fmla="*/ 341861 w 4277967"/>
                <a:gd name="connsiteY12" fmla="*/ 4176218 h 6325864"/>
                <a:gd name="connsiteX13" fmla="*/ 1180061 w 4277967"/>
                <a:gd name="connsiteY13" fmla="*/ 4223843 h 6325864"/>
                <a:gd name="connsiteX14" fmla="*/ 999086 w 4277967"/>
                <a:gd name="connsiteY14" fmla="*/ 5995493 h 6325864"/>
                <a:gd name="connsiteX15" fmla="*/ 3494636 w 4277967"/>
                <a:gd name="connsiteY15" fmla="*/ 5976443 h 6325864"/>
                <a:gd name="connsiteX0" fmla="*/ 3488052 w 4271383"/>
                <a:gd name="connsiteY0" fmla="*/ 5976443 h 6325864"/>
                <a:gd name="connsiteX1" fmla="*/ 3316602 w 4271383"/>
                <a:gd name="connsiteY1" fmla="*/ 4280993 h 6325864"/>
                <a:gd name="connsiteX2" fmla="*/ 4269102 w 4271383"/>
                <a:gd name="connsiteY2" fmla="*/ 1814018 h 6325864"/>
                <a:gd name="connsiteX3" fmla="*/ 2202177 w 4271383"/>
                <a:gd name="connsiteY3" fmla="*/ 4268 h 6325864"/>
                <a:gd name="connsiteX4" fmla="*/ 706752 w 4271383"/>
                <a:gd name="connsiteY4" fmla="*/ 766268 h 6325864"/>
                <a:gd name="connsiteX5" fmla="*/ 392427 w 4271383"/>
                <a:gd name="connsiteY5" fmla="*/ 2414093 h 6325864"/>
                <a:gd name="connsiteX6" fmla="*/ 1902 w 4271383"/>
                <a:gd name="connsiteY6" fmla="*/ 2890343 h 6325864"/>
                <a:gd name="connsiteX7" fmla="*/ 263838 w 4271383"/>
                <a:gd name="connsiteY7" fmla="*/ 3173713 h 6325864"/>
                <a:gd name="connsiteX8" fmla="*/ 144777 w 4271383"/>
                <a:gd name="connsiteY8" fmla="*/ 3385643 h 6325864"/>
                <a:gd name="connsiteX9" fmla="*/ 220977 w 4271383"/>
                <a:gd name="connsiteY9" fmla="*/ 3528518 h 6325864"/>
                <a:gd name="connsiteX10" fmla="*/ 163827 w 4271383"/>
                <a:gd name="connsiteY10" fmla="*/ 3642818 h 6325864"/>
                <a:gd name="connsiteX11" fmla="*/ 316227 w 4271383"/>
                <a:gd name="connsiteY11" fmla="*/ 3814268 h 6325864"/>
                <a:gd name="connsiteX12" fmla="*/ 335277 w 4271383"/>
                <a:gd name="connsiteY12" fmla="*/ 4176218 h 6325864"/>
                <a:gd name="connsiteX13" fmla="*/ 1173477 w 4271383"/>
                <a:gd name="connsiteY13" fmla="*/ 4223843 h 6325864"/>
                <a:gd name="connsiteX14" fmla="*/ 992502 w 4271383"/>
                <a:gd name="connsiteY14" fmla="*/ 5995493 h 6325864"/>
                <a:gd name="connsiteX15" fmla="*/ 3488052 w 4271383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85643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63672 w 4271228"/>
                <a:gd name="connsiteY10" fmla="*/ 3642818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35122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16072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87897 w 4271228"/>
                <a:gd name="connsiteY0" fmla="*/ 5976443 h 6325864"/>
                <a:gd name="connsiteX1" fmla="*/ 3316447 w 4271228"/>
                <a:gd name="connsiteY1" fmla="*/ 4280993 h 6325864"/>
                <a:gd name="connsiteX2" fmla="*/ 4268947 w 4271228"/>
                <a:gd name="connsiteY2" fmla="*/ 1814018 h 6325864"/>
                <a:gd name="connsiteX3" fmla="*/ 2202022 w 4271228"/>
                <a:gd name="connsiteY3" fmla="*/ 4268 h 6325864"/>
                <a:gd name="connsiteX4" fmla="*/ 706597 w 4271228"/>
                <a:gd name="connsiteY4" fmla="*/ 766268 h 6325864"/>
                <a:gd name="connsiteX5" fmla="*/ 392272 w 4271228"/>
                <a:gd name="connsiteY5" fmla="*/ 2414093 h 6325864"/>
                <a:gd name="connsiteX6" fmla="*/ 1747 w 4271228"/>
                <a:gd name="connsiteY6" fmla="*/ 2890343 h 6325864"/>
                <a:gd name="connsiteX7" fmla="*/ 263683 w 4271228"/>
                <a:gd name="connsiteY7" fmla="*/ 3173713 h 6325864"/>
                <a:gd name="connsiteX8" fmla="*/ 144622 w 4271228"/>
                <a:gd name="connsiteY8" fmla="*/ 3368974 h 6325864"/>
                <a:gd name="connsiteX9" fmla="*/ 220822 w 4271228"/>
                <a:gd name="connsiteY9" fmla="*/ 3528518 h 6325864"/>
                <a:gd name="connsiteX10" fmla="*/ 173197 w 4271228"/>
                <a:gd name="connsiteY10" fmla="*/ 3666630 h 6325864"/>
                <a:gd name="connsiteX11" fmla="*/ 301784 w 4271228"/>
                <a:gd name="connsiteY11" fmla="*/ 3814268 h 6325864"/>
                <a:gd name="connsiteX12" fmla="*/ 344647 w 4271228"/>
                <a:gd name="connsiteY12" fmla="*/ 4176218 h 6325864"/>
                <a:gd name="connsiteX13" fmla="*/ 1173322 w 4271228"/>
                <a:gd name="connsiteY13" fmla="*/ 4223843 h 6325864"/>
                <a:gd name="connsiteX14" fmla="*/ 992347 w 4271228"/>
                <a:gd name="connsiteY14" fmla="*/ 5995493 h 6325864"/>
                <a:gd name="connsiteX15" fmla="*/ 3487897 w 4271228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27117 w 4277523"/>
                <a:gd name="connsiteY9" fmla="*/ 3528518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55692 w 4277523"/>
                <a:gd name="connsiteY9" fmla="*/ 356185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46167 w 4277523"/>
                <a:gd name="connsiteY9" fmla="*/ 355868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3467 w 4277523"/>
                <a:gd name="connsiteY9" fmla="*/ 3552331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50917 w 4277523"/>
                <a:gd name="connsiteY8" fmla="*/ 3368974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  <a:gd name="connsiteX0" fmla="*/ 3494192 w 4277523"/>
                <a:gd name="connsiteY0" fmla="*/ 5976443 h 6325864"/>
                <a:gd name="connsiteX1" fmla="*/ 3322742 w 4277523"/>
                <a:gd name="connsiteY1" fmla="*/ 4280993 h 6325864"/>
                <a:gd name="connsiteX2" fmla="*/ 4275242 w 4277523"/>
                <a:gd name="connsiteY2" fmla="*/ 1814018 h 6325864"/>
                <a:gd name="connsiteX3" fmla="*/ 2208317 w 4277523"/>
                <a:gd name="connsiteY3" fmla="*/ 4268 h 6325864"/>
                <a:gd name="connsiteX4" fmla="*/ 712892 w 4277523"/>
                <a:gd name="connsiteY4" fmla="*/ 766268 h 6325864"/>
                <a:gd name="connsiteX5" fmla="*/ 398567 w 4277523"/>
                <a:gd name="connsiteY5" fmla="*/ 2414093 h 6325864"/>
                <a:gd name="connsiteX6" fmla="*/ 1692 w 4277523"/>
                <a:gd name="connsiteY6" fmla="*/ 2928443 h 6325864"/>
                <a:gd name="connsiteX7" fmla="*/ 269978 w 4277523"/>
                <a:gd name="connsiteY7" fmla="*/ 3173713 h 6325864"/>
                <a:gd name="connsiteX8" fmla="*/ 148536 w 4277523"/>
                <a:gd name="connsiteY8" fmla="*/ 3383261 h 6325864"/>
                <a:gd name="connsiteX9" fmla="*/ 235848 w 4277523"/>
                <a:gd name="connsiteY9" fmla="*/ 3542806 h 6325864"/>
                <a:gd name="connsiteX10" fmla="*/ 179492 w 4277523"/>
                <a:gd name="connsiteY10" fmla="*/ 3666630 h 6325864"/>
                <a:gd name="connsiteX11" fmla="*/ 308079 w 4277523"/>
                <a:gd name="connsiteY11" fmla="*/ 3814268 h 6325864"/>
                <a:gd name="connsiteX12" fmla="*/ 350942 w 4277523"/>
                <a:gd name="connsiteY12" fmla="*/ 4176218 h 6325864"/>
                <a:gd name="connsiteX13" fmla="*/ 1179617 w 4277523"/>
                <a:gd name="connsiteY13" fmla="*/ 4223843 h 6325864"/>
                <a:gd name="connsiteX14" fmla="*/ 998642 w 4277523"/>
                <a:gd name="connsiteY14" fmla="*/ 5995493 h 6325864"/>
                <a:gd name="connsiteX15" fmla="*/ 3494192 w 4277523"/>
                <a:gd name="connsiteY15" fmla="*/ 5976443 h 632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277523" h="6325864">
                  <a:moveTo>
                    <a:pt x="3494192" y="5976443"/>
                  </a:moveTo>
                  <a:cubicBezTo>
                    <a:pt x="3386242" y="5033468"/>
                    <a:pt x="3192567" y="4974730"/>
                    <a:pt x="3322742" y="4280993"/>
                  </a:cubicBezTo>
                  <a:cubicBezTo>
                    <a:pt x="3452917" y="3587256"/>
                    <a:pt x="4213330" y="2822081"/>
                    <a:pt x="4275242" y="1814018"/>
                  </a:cubicBezTo>
                  <a:cubicBezTo>
                    <a:pt x="4337154" y="805955"/>
                    <a:pt x="3125892" y="-68757"/>
                    <a:pt x="2208317" y="4268"/>
                  </a:cubicBezTo>
                  <a:cubicBezTo>
                    <a:pt x="1290742" y="77293"/>
                    <a:pt x="1014517" y="364630"/>
                    <a:pt x="712892" y="766268"/>
                  </a:cubicBezTo>
                  <a:cubicBezTo>
                    <a:pt x="411267" y="1167905"/>
                    <a:pt x="277917" y="1888631"/>
                    <a:pt x="398567" y="2414093"/>
                  </a:cubicBezTo>
                  <a:cubicBezTo>
                    <a:pt x="214417" y="2796680"/>
                    <a:pt x="23124" y="2801840"/>
                    <a:pt x="1692" y="2928443"/>
                  </a:cubicBezTo>
                  <a:cubicBezTo>
                    <a:pt x="-19740" y="3055046"/>
                    <a:pt x="167583" y="3093544"/>
                    <a:pt x="269978" y="3173713"/>
                  </a:cubicBezTo>
                  <a:cubicBezTo>
                    <a:pt x="217590" y="3279123"/>
                    <a:pt x="167586" y="3324127"/>
                    <a:pt x="148536" y="3383261"/>
                  </a:cubicBezTo>
                  <a:cubicBezTo>
                    <a:pt x="141393" y="3442395"/>
                    <a:pt x="181080" y="3497958"/>
                    <a:pt x="235848" y="3542806"/>
                  </a:cubicBezTo>
                  <a:cubicBezTo>
                    <a:pt x="205686" y="3570189"/>
                    <a:pt x="176317" y="3603130"/>
                    <a:pt x="179492" y="3666630"/>
                  </a:cubicBezTo>
                  <a:cubicBezTo>
                    <a:pt x="202510" y="3701556"/>
                    <a:pt x="279504" y="3729337"/>
                    <a:pt x="308079" y="3814268"/>
                  </a:cubicBezTo>
                  <a:cubicBezTo>
                    <a:pt x="336654" y="3899199"/>
                    <a:pt x="205686" y="4107956"/>
                    <a:pt x="350942" y="4176218"/>
                  </a:cubicBezTo>
                  <a:cubicBezTo>
                    <a:pt x="496198" y="4244480"/>
                    <a:pt x="736705" y="4206381"/>
                    <a:pt x="1179617" y="4223843"/>
                  </a:cubicBezTo>
                  <a:cubicBezTo>
                    <a:pt x="1403454" y="4250830"/>
                    <a:pt x="1190730" y="4996956"/>
                    <a:pt x="998642" y="5995493"/>
                  </a:cubicBezTo>
                  <a:cubicBezTo>
                    <a:pt x="1187554" y="6374905"/>
                    <a:pt x="3078267" y="6500318"/>
                    <a:pt x="3494192" y="5976443"/>
                  </a:cubicBez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자유형 38"/>
            <p:cNvSpPr/>
            <p:nvPr/>
          </p:nvSpPr>
          <p:spPr>
            <a:xfrm>
              <a:off x="2671284" y="3180874"/>
              <a:ext cx="62431" cy="186690"/>
            </a:xfrm>
            <a:custGeom>
              <a:avLst/>
              <a:gdLst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29540"/>
                <a:gd name="connsiteY0" fmla="*/ 205740 h 205740"/>
                <a:gd name="connsiteX1" fmla="*/ 129540 w 129540"/>
                <a:gd name="connsiteY1" fmla="*/ 0 h 205740"/>
                <a:gd name="connsiteX0" fmla="*/ 0 w 115253"/>
                <a:gd name="connsiteY0" fmla="*/ 155733 h 155733"/>
                <a:gd name="connsiteX1" fmla="*/ 115253 w 115253"/>
                <a:gd name="connsiteY1" fmla="*/ 0 h 155733"/>
                <a:gd name="connsiteX0" fmla="*/ 0 w 103346"/>
                <a:gd name="connsiteY0" fmla="*/ 179546 h 179546"/>
                <a:gd name="connsiteX1" fmla="*/ 103346 w 103346"/>
                <a:gd name="connsiteY1" fmla="*/ 0 h 179546"/>
                <a:gd name="connsiteX0" fmla="*/ 0 w 107267"/>
                <a:gd name="connsiteY0" fmla="*/ 179546 h 179546"/>
                <a:gd name="connsiteX1" fmla="*/ 103346 w 107267"/>
                <a:gd name="connsiteY1" fmla="*/ 0 h 179546"/>
                <a:gd name="connsiteX0" fmla="*/ 0 w 99554"/>
                <a:gd name="connsiteY0" fmla="*/ 179546 h 179546"/>
                <a:gd name="connsiteX1" fmla="*/ 93821 w 99554"/>
                <a:gd name="connsiteY1" fmla="*/ 0 h 179546"/>
                <a:gd name="connsiteX0" fmla="*/ 0 w 106940"/>
                <a:gd name="connsiteY0" fmla="*/ 179546 h 179546"/>
                <a:gd name="connsiteX1" fmla="*/ 93821 w 106940"/>
                <a:gd name="connsiteY1" fmla="*/ 0 h 179546"/>
                <a:gd name="connsiteX0" fmla="*/ 0 w 98234"/>
                <a:gd name="connsiteY0" fmla="*/ 208121 h 208121"/>
                <a:gd name="connsiteX1" fmla="*/ 81915 w 98234"/>
                <a:gd name="connsiteY1" fmla="*/ 0 h 208121"/>
                <a:gd name="connsiteX0" fmla="*/ 0 w 75876"/>
                <a:gd name="connsiteY0" fmla="*/ 186690 h 186690"/>
                <a:gd name="connsiteX1" fmla="*/ 43815 w 75876"/>
                <a:gd name="connsiteY1" fmla="*/ 0 h 186690"/>
                <a:gd name="connsiteX0" fmla="*/ 0 w 62431"/>
                <a:gd name="connsiteY0" fmla="*/ 186690 h 186690"/>
                <a:gd name="connsiteX1" fmla="*/ 43815 w 62431"/>
                <a:gd name="connsiteY1" fmla="*/ 0 h 186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2431" h="186690">
                  <a:moveTo>
                    <a:pt x="0" y="186690"/>
                  </a:moveTo>
                  <a:cubicBezTo>
                    <a:pt x="81280" y="107950"/>
                    <a:pt x="68262" y="91599"/>
                    <a:pt x="4381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자유형 41"/>
            <p:cNvSpPr/>
            <p:nvPr/>
          </p:nvSpPr>
          <p:spPr>
            <a:xfrm>
              <a:off x="2567602" y="3724343"/>
              <a:ext cx="87152" cy="52864"/>
            </a:xfrm>
            <a:custGeom>
              <a:avLst/>
              <a:gdLst>
                <a:gd name="connsiteX0" fmla="*/ 0 w 137160"/>
                <a:gd name="connsiteY0" fmla="*/ 0 h 83884"/>
                <a:gd name="connsiteX1" fmla="*/ 30480 w 137160"/>
                <a:gd name="connsiteY1" fmla="*/ 53340 h 83884"/>
                <a:gd name="connsiteX2" fmla="*/ 137160 w 137160"/>
                <a:gd name="connsiteY2" fmla="*/ 83820 h 83884"/>
                <a:gd name="connsiteX0" fmla="*/ 0 w 149066"/>
                <a:gd name="connsiteY0" fmla="*/ 0 h 88649"/>
                <a:gd name="connsiteX1" fmla="*/ 42386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649"/>
                <a:gd name="connsiteX1" fmla="*/ 49530 w 149066"/>
                <a:gd name="connsiteY1" fmla="*/ 58102 h 88649"/>
                <a:gd name="connsiteX2" fmla="*/ 149066 w 149066"/>
                <a:gd name="connsiteY2" fmla="*/ 88582 h 88649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9066"/>
                <a:gd name="connsiteY0" fmla="*/ 0 h 88582"/>
                <a:gd name="connsiteX1" fmla="*/ 149066 w 149066"/>
                <a:gd name="connsiteY1" fmla="*/ 88582 h 88582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44304"/>
                <a:gd name="connsiteY0" fmla="*/ 0 h 100488"/>
                <a:gd name="connsiteX1" fmla="*/ 144304 w 144304"/>
                <a:gd name="connsiteY1" fmla="*/ 100488 h 100488"/>
                <a:gd name="connsiteX0" fmla="*/ 0 w 160973"/>
                <a:gd name="connsiteY0" fmla="*/ 0 h 126682"/>
                <a:gd name="connsiteX1" fmla="*/ 160973 w 160973"/>
                <a:gd name="connsiteY1" fmla="*/ 126682 h 126682"/>
                <a:gd name="connsiteX0" fmla="*/ 0 w 163354"/>
                <a:gd name="connsiteY0" fmla="*/ 0 h 107632"/>
                <a:gd name="connsiteX1" fmla="*/ 163354 w 163354"/>
                <a:gd name="connsiteY1" fmla="*/ 107632 h 107632"/>
                <a:gd name="connsiteX0" fmla="*/ 0 w 134779"/>
                <a:gd name="connsiteY0" fmla="*/ 0 h 95725"/>
                <a:gd name="connsiteX1" fmla="*/ 134779 w 134779"/>
                <a:gd name="connsiteY1" fmla="*/ 95725 h 95725"/>
                <a:gd name="connsiteX0" fmla="*/ 0 w 146685"/>
                <a:gd name="connsiteY0" fmla="*/ 0 h 90963"/>
                <a:gd name="connsiteX1" fmla="*/ 146685 w 146685"/>
                <a:gd name="connsiteY1" fmla="*/ 90963 h 90963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56210"/>
                <a:gd name="connsiteY0" fmla="*/ 0 h 74295"/>
                <a:gd name="connsiteX1" fmla="*/ 156210 w 156210"/>
                <a:gd name="connsiteY1" fmla="*/ 74295 h 74295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76676"/>
                <a:gd name="connsiteX1" fmla="*/ 149066 w 149066"/>
                <a:gd name="connsiteY1" fmla="*/ 76676 h 76676"/>
                <a:gd name="connsiteX0" fmla="*/ 0 w 149066"/>
                <a:gd name="connsiteY0" fmla="*/ 0 h 69532"/>
                <a:gd name="connsiteX1" fmla="*/ 149066 w 149066"/>
                <a:gd name="connsiteY1" fmla="*/ 69532 h 69532"/>
                <a:gd name="connsiteX0" fmla="*/ 0 w 144303"/>
                <a:gd name="connsiteY0" fmla="*/ 0 h 62389"/>
                <a:gd name="connsiteX1" fmla="*/ 144303 w 144303"/>
                <a:gd name="connsiteY1" fmla="*/ 62389 h 62389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106203"/>
                <a:gd name="connsiteY0" fmla="*/ 0 h 57626"/>
                <a:gd name="connsiteX1" fmla="*/ 106203 w 106203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99059"/>
                <a:gd name="connsiteY0" fmla="*/ 0 h 57626"/>
                <a:gd name="connsiteX1" fmla="*/ 99059 w 99059"/>
                <a:gd name="connsiteY1" fmla="*/ 57626 h 57626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  <a:gd name="connsiteX0" fmla="*/ 0 w 87152"/>
                <a:gd name="connsiteY0" fmla="*/ 0 h 52864"/>
                <a:gd name="connsiteX1" fmla="*/ 87152 w 87152"/>
                <a:gd name="connsiteY1" fmla="*/ 52864 h 52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152" h="52864">
                  <a:moveTo>
                    <a:pt x="0" y="0"/>
                  </a:moveTo>
                  <a:cubicBezTo>
                    <a:pt x="30639" y="31906"/>
                    <a:pt x="61274" y="42387"/>
                    <a:pt x="87152" y="5286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183499" y="2736657"/>
              <a:ext cx="691312" cy="1094782"/>
            </a:xfrm>
            <a:custGeom>
              <a:avLst/>
              <a:gdLst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07138 w 512087"/>
                <a:gd name="connsiteY0" fmla="*/ 531476 h 987068"/>
                <a:gd name="connsiteX1" fmla="*/ 19813 w 512087"/>
                <a:gd name="connsiteY1" fmla="*/ 388601 h 987068"/>
                <a:gd name="connsiteX2" fmla="*/ 61088 w 512087"/>
                <a:gd name="connsiteY2" fmla="*/ 1251 h 987068"/>
                <a:gd name="connsiteX3" fmla="*/ 511938 w 512087"/>
                <a:gd name="connsiteY3" fmla="*/ 531476 h 987068"/>
                <a:gd name="connsiteX4" fmla="*/ 111888 w 512087"/>
                <a:gd name="connsiteY4" fmla="*/ 985501 h 987068"/>
                <a:gd name="connsiteX5" fmla="*/ 178563 w 512087"/>
                <a:gd name="connsiteY5" fmla="*/ 652126 h 987068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15831 w 520780"/>
                <a:gd name="connsiteY0" fmla="*/ 532058 h 987650"/>
                <a:gd name="connsiteX1" fmla="*/ 15806 w 520780"/>
                <a:gd name="connsiteY1" fmla="*/ 363783 h 987650"/>
                <a:gd name="connsiteX2" fmla="*/ 69781 w 520780"/>
                <a:gd name="connsiteY2" fmla="*/ 1833 h 987650"/>
                <a:gd name="connsiteX3" fmla="*/ 520631 w 520780"/>
                <a:gd name="connsiteY3" fmla="*/ 532058 h 987650"/>
                <a:gd name="connsiteX4" fmla="*/ 120581 w 520780"/>
                <a:gd name="connsiteY4" fmla="*/ 986083 h 987650"/>
                <a:gd name="connsiteX5" fmla="*/ 187256 w 520780"/>
                <a:gd name="connsiteY5" fmla="*/ 652708 h 987650"/>
                <a:gd name="connsiteX0" fmla="*/ 222814 w 527763"/>
                <a:gd name="connsiteY0" fmla="*/ 532191 h 987783"/>
                <a:gd name="connsiteX1" fmla="*/ 22789 w 527763"/>
                <a:gd name="connsiteY1" fmla="*/ 363916 h 987783"/>
                <a:gd name="connsiteX2" fmla="*/ 76764 w 527763"/>
                <a:gd name="connsiteY2" fmla="*/ 1966 h 987783"/>
                <a:gd name="connsiteX3" fmla="*/ 527614 w 527763"/>
                <a:gd name="connsiteY3" fmla="*/ 532191 h 987783"/>
                <a:gd name="connsiteX4" fmla="*/ 127564 w 527763"/>
                <a:gd name="connsiteY4" fmla="*/ 986216 h 987783"/>
                <a:gd name="connsiteX5" fmla="*/ 194239 w 527763"/>
                <a:gd name="connsiteY5" fmla="*/ 652841 h 987783"/>
                <a:gd name="connsiteX0" fmla="*/ 217890 w 522749"/>
                <a:gd name="connsiteY0" fmla="*/ 532191 h 987783"/>
                <a:gd name="connsiteX1" fmla="*/ 17865 w 522749"/>
                <a:gd name="connsiteY1" fmla="*/ 363916 h 987783"/>
                <a:gd name="connsiteX2" fmla="*/ 90890 w 522749"/>
                <a:gd name="connsiteY2" fmla="*/ 1966 h 987783"/>
                <a:gd name="connsiteX3" fmla="*/ 522690 w 522749"/>
                <a:gd name="connsiteY3" fmla="*/ 532191 h 987783"/>
                <a:gd name="connsiteX4" fmla="*/ 122640 w 522749"/>
                <a:gd name="connsiteY4" fmla="*/ 986216 h 987783"/>
                <a:gd name="connsiteX5" fmla="*/ 189315 w 522749"/>
                <a:gd name="connsiteY5" fmla="*/ 652841 h 987783"/>
                <a:gd name="connsiteX0" fmla="*/ 217890 w 522749"/>
                <a:gd name="connsiteY0" fmla="*/ 530225 h 985817"/>
                <a:gd name="connsiteX1" fmla="*/ 17865 w 522749"/>
                <a:gd name="connsiteY1" fmla="*/ 361950 h 985817"/>
                <a:gd name="connsiteX2" fmla="*/ 90890 w 522749"/>
                <a:gd name="connsiteY2" fmla="*/ 0 h 985817"/>
                <a:gd name="connsiteX3" fmla="*/ 522690 w 522749"/>
                <a:gd name="connsiteY3" fmla="*/ 530225 h 985817"/>
                <a:gd name="connsiteX4" fmla="*/ 122640 w 522749"/>
                <a:gd name="connsiteY4" fmla="*/ 984250 h 985817"/>
                <a:gd name="connsiteX5" fmla="*/ 189315 w 522749"/>
                <a:gd name="connsiteY5" fmla="*/ 650875 h 985817"/>
                <a:gd name="connsiteX0" fmla="*/ 217890 w 522749"/>
                <a:gd name="connsiteY0" fmla="*/ 539074 h 994666"/>
                <a:gd name="connsiteX1" fmla="*/ 17865 w 522749"/>
                <a:gd name="connsiteY1" fmla="*/ 370799 h 994666"/>
                <a:gd name="connsiteX2" fmla="*/ 90890 w 522749"/>
                <a:gd name="connsiteY2" fmla="*/ 8849 h 994666"/>
                <a:gd name="connsiteX3" fmla="*/ 522690 w 522749"/>
                <a:gd name="connsiteY3" fmla="*/ 539074 h 994666"/>
                <a:gd name="connsiteX4" fmla="*/ 122640 w 522749"/>
                <a:gd name="connsiteY4" fmla="*/ 993099 h 994666"/>
                <a:gd name="connsiteX5" fmla="*/ 189315 w 522749"/>
                <a:gd name="connsiteY5" fmla="*/ 659724 h 994666"/>
                <a:gd name="connsiteX0" fmla="*/ 217890 w 533038"/>
                <a:gd name="connsiteY0" fmla="*/ 541203 h 996795"/>
                <a:gd name="connsiteX1" fmla="*/ 17865 w 533038"/>
                <a:gd name="connsiteY1" fmla="*/ 372928 h 996795"/>
                <a:gd name="connsiteX2" fmla="*/ 90890 w 533038"/>
                <a:gd name="connsiteY2" fmla="*/ 10978 h 996795"/>
                <a:gd name="connsiteX3" fmla="*/ 522690 w 533038"/>
                <a:gd name="connsiteY3" fmla="*/ 541203 h 996795"/>
                <a:gd name="connsiteX4" fmla="*/ 122640 w 533038"/>
                <a:gd name="connsiteY4" fmla="*/ 995228 h 996795"/>
                <a:gd name="connsiteX5" fmla="*/ 189315 w 533038"/>
                <a:gd name="connsiteY5" fmla="*/ 661853 h 996795"/>
                <a:gd name="connsiteX0" fmla="*/ 216602 w 531915"/>
                <a:gd name="connsiteY0" fmla="*/ 556671 h 1012263"/>
                <a:gd name="connsiteX1" fmla="*/ 16577 w 531915"/>
                <a:gd name="connsiteY1" fmla="*/ 388396 h 1012263"/>
                <a:gd name="connsiteX2" fmla="*/ 95952 w 531915"/>
                <a:gd name="connsiteY2" fmla="*/ 10571 h 1012263"/>
                <a:gd name="connsiteX3" fmla="*/ 521402 w 531915"/>
                <a:gd name="connsiteY3" fmla="*/ 556671 h 1012263"/>
                <a:gd name="connsiteX4" fmla="*/ 121352 w 531915"/>
                <a:gd name="connsiteY4" fmla="*/ 1010696 h 1012263"/>
                <a:gd name="connsiteX5" fmla="*/ 188027 w 531915"/>
                <a:gd name="connsiteY5" fmla="*/ 677321 h 1012263"/>
                <a:gd name="connsiteX0" fmla="*/ 216602 w 540220"/>
                <a:gd name="connsiteY0" fmla="*/ 557398 h 1012990"/>
                <a:gd name="connsiteX1" fmla="*/ 16577 w 540220"/>
                <a:gd name="connsiteY1" fmla="*/ 389123 h 1012990"/>
                <a:gd name="connsiteX2" fmla="*/ 95952 w 540220"/>
                <a:gd name="connsiteY2" fmla="*/ 11298 h 1012990"/>
                <a:gd name="connsiteX3" fmla="*/ 521402 w 540220"/>
                <a:gd name="connsiteY3" fmla="*/ 557398 h 1012990"/>
                <a:gd name="connsiteX4" fmla="*/ 121352 w 540220"/>
                <a:gd name="connsiteY4" fmla="*/ 1011423 h 1012990"/>
                <a:gd name="connsiteX5" fmla="*/ 188027 w 540220"/>
                <a:gd name="connsiteY5" fmla="*/ 678048 h 1012990"/>
                <a:gd name="connsiteX0" fmla="*/ 237522 w 561140"/>
                <a:gd name="connsiteY0" fmla="*/ 557398 h 1012990"/>
                <a:gd name="connsiteX1" fmla="*/ 37497 w 561140"/>
                <a:gd name="connsiteY1" fmla="*/ 389123 h 1012990"/>
                <a:gd name="connsiteX2" fmla="*/ 116872 w 561140"/>
                <a:gd name="connsiteY2" fmla="*/ 11298 h 1012990"/>
                <a:gd name="connsiteX3" fmla="*/ 542322 w 561140"/>
                <a:gd name="connsiteY3" fmla="*/ 557398 h 1012990"/>
                <a:gd name="connsiteX4" fmla="*/ 142272 w 561140"/>
                <a:gd name="connsiteY4" fmla="*/ 1011423 h 1012990"/>
                <a:gd name="connsiteX5" fmla="*/ 208947 w 561140"/>
                <a:gd name="connsiteY5" fmla="*/ 678048 h 1012990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60589"/>
                <a:gd name="connsiteY0" fmla="*/ 563572 h 1019164"/>
                <a:gd name="connsiteX1" fmla="*/ 36814 w 560589"/>
                <a:gd name="connsiteY1" fmla="*/ 395297 h 1019164"/>
                <a:gd name="connsiteX2" fmla="*/ 119364 w 560589"/>
                <a:gd name="connsiteY2" fmla="*/ 11122 h 1019164"/>
                <a:gd name="connsiteX3" fmla="*/ 541639 w 560589"/>
                <a:gd name="connsiteY3" fmla="*/ 563572 h 1019164"/>
                <a:gd name="connsiteX4" fmla="*/ 141589 w 560589"/>
                <a:gd name="connsiteY4" fmla="*/ 1017597 h 1019164"/>
                <a:gd name="connsiteX5" fmla="*/ 208264 w 560589"/>
                <a:gd name="connsiteY5" fmla="*/ 684222 h 1019164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19248"/>
                <a:gd name="connsiteX1" fmla="*/ 36814 w 552237"/>
                <a:gd name="connsiteY1" fmla="*/ 395381 h 1019248"/>
                <a:gd name="connsiteX2" fmla="*/ 119364 w 552237"/>
                <a:gd name="connsiteY2" fmla="*/ 11206 h 1019248"/>
                <a:gd name="connsiteX3" fmla="*/ 541639 w 552237"/>
                <a:gd name="connsiteY3" fmla="*/ 563656 h 1019248"/>
                <a:gd name="connsiteX4" fmla="*/ 141589 w 552237"/>
                <a:gd name="connsiteY4" fmla="*/ 1017681 h 1019248"/>
                <a:gd name="connsiteX5" fmla="*/ 208264 w 552237"/>
                <a:gd name="connsiteY5" fmla="*/ 684306 h 1019248"/>
                <a:gd name="connsiteX0" fmla="*/ 236839 w 552237"/>
                <a:gd name="connsiteY0" fmla="*/ 563656 h 1022398"/>
                <a:gd name="connsiteX1" fmla="*/ 36814 w 552237"/>
                <a:gd name="connsiteY1" fmla="*/ 395381 h 1022398"/>
                <a:gd name="connsiteX2" fmla="*/ 119364 w 552237"/>
                <a:gd name="connsiteY2" fmla="*/ 11206 h 1022398"/>
                <a:gd name="connsiteX3" fmla="*/ 541639 w 552237"/>
                <a:gd name="connsiteY3" fmla="*/ 563656 h 1022398"/>
                <a:gd name="connsiteX4" fmla="*/ 100314 w 552237"/>
                <a:gd name="connsiteY4" fmla="*/ 1020856 h 1022398"/>
                <a:gd name="connsiteX5" fmla="*/ 208264 w 552237"/>
                <a:gd name="connsiteY5" fmla="*/ 684306 h 1022398"/>
                <a:gd name="connsiteX0" fmla="*/ 236839 w 552237"/>
                <a:gd name="connsiteY0" fmla="*/ 563656 h 1023380"/>
                <a:gd name="connsiteX1" fmla="*/ 36814 w 552237"/>
                <a:gd name="connsiteY1" fmla="*/ 395381 h 1023380"/>
                <a:gd name="connsiteX2" fmla="*/ 119364 w 552237"/>
                <a:gd name="connsiteY2" fmla="*/ 11206 h 1023380"/>
                <a:gd name="connsiteX3" fmla="*/ 541639 w 552237"/>
                <a:gd name="connsiteY3" fmla="*/ 563656 h 1023380"/>
                <a:gd name="connsiteX4" fmla="*/ 100314 w 552237"/>
                <a:gd name="connsiteY4" fmla="*/ 1020856 h 1023380"/>
                <a:gd name="connsiteX5" fmla="*/ 208264 w 552237"/>
                <a:gd name="connsiteY5" fmla="*/ 684306 h 1023380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0856"/>
                <a:gd name="connsiteX1" fmla="*/ 36814 w 552237"/>
                <a:gd name="connsiteY1" fmla="*/ 395381 h 1020856"/>
                <a:gd name="connsiteX2" fmla="*/ 119364 w 552237"/>
                <a:gd name="connsiteY2" fmla="*/ 11206 h 1020856"/>
                <a:gd name="connsiteX3" fmla="*/ 541639 w 552237"/>
                <a:gd name="connsiteY3" fmla="*/ 563656 h 1020856"/>
                <a:gd name="connsiteX4" fmla="*/ 100314 w 552237"/>
                <a:gd name="connsiteY4" fmla="*/ 1020856 h 1020856"/>
                <a:gd name="connsiteX5" fmla="*/ 208264 w 552237"/>
                <a:gd name="connsiteY5" fmla="*/ 684306 h 1020856"/>
                <a:gd name="connsiteX0" fmla="*/ 236839 w 552237"/>
                <a:gd name="connsiteY0" fmla="*/ 563656 h 1023096"/>
                <a:gd name="connsiteX1" fmla="*/ 36814 w 552237"/>
                <a:gd name="connsiteY1" fmla="*/ 395381 h 1023096"/>
                <a:gd name="connsiteX2" fmla="*/ 119364 w 552237"/>
                <a:gd name="connsiteY2" fmla="*/ 11206 h 1023096"/>
                <a:gd name="connsiteX3" fmla="*/ 541639 w 552237"/>
                <a:gd name="connsiteY3" fmla="*/ 563656 h 1023096"/>
                <a:gd name="connsiteX4" fmla="*/ 100314 w 552237"/>
                <a:gd name="connsiteY4" fmla="*/ 1020856 h 1023096"/>
                <a:gd name="connsiteX5" fmla="*/ 208264 w 552237"/>
                <a:gd name="connsiteY5" fmla="*/ 684306 h 1023096"/>
                <a:gd name="connsiteX0" fmla="*/ 236839 w 552237"/>
                <a:gd name="connsiteY0" fmla="*/ 563656 h 1022943"/>
                <a:gd name="connsiteX1" fmla="*/ 36814 w 552237"/>
                <a:gd name="connsiteY1" fmla="*/ 395381 h 1022943"/>
                <a:gd name="connsiteX2" fmla="*/ 119364 w 552237"/>
                <a:gd name="connsiteY2" fmla="*/ 11206 h 1022943"/>
                <a:gd name="connsiteX3" fmla="*/ 541639 w 552237"/>
                <a:gd name="connsiteY3" fmla="*/ 563656 h 1022943"/>
                <a:gd name="connsiteX4" fmla="*/ 100314 w 552237"/>
                <a:gd name="connsiteY4" fmla="*/ 1020856 h 1022943"/>
                <a:gd name="connsiteX5" fmla="*/ 208264 w 552237"/>
                <a:gd name="connsiteY5" fmla="*/ 684306 h 1022943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18241"/>
                <a:gd name="connsiteX1" fmla="*/ 36814 w 552237"/>
                <a:gd name="connsiteY1" fmla="*/ 395381 h 1018241"/>
                <a:gd name="connsiteX2" fmla="*/ 119364 w 552237"/>
                <a:gd name="connsiteY2" fmla="*/ 11206 h 1018241"/>
                <a:gd name="connsiteX3" fmla="*/ 541639 w 552237"/>
                <a:gd name="connsiteY3" fmla="*/ 563656 h 1018241"/>
                <a:gd name="connsiteX4" fmla="*/ 102695 w 552237"/>
                <a:gd name="connsiteY4" fmla="*/ 1016093 h 1018241"/>
                <a:gd name="connsiteX5" fmla="*/ 208264 w 552237"/>
                <a:gd name="connsiteY5" fmla="*/ 684306 h 1018241"/>
                <a:gd name="connsiteX0" fmla="*/ 236839 w 552237"/>
                <a:gd name="connsiteY0" fmla="*/ 563656 h 1021213"/>
                <a:gd name="connsiteX1" fmla="*/ 36814 w 552237"/>
                <a:gd name="connsiteY1" fmla="*/ 395381 h 1021213"/>
                <a:gd name="connsiteX2" fmla="*/ 119364 w 552237"/>
                <a:gd name="connsiteY2" fmla="*/ 11206 h 1021213"/>
                <a:gd name="connsiteX3" fmla="*/ 541639 w 552237"/>
                <a:gd name="connsiteY3" fmla="*/ 563656 h 1021213"/>
                <a:gd name="connsiteX4" fmla="*/ 102695 w 552237"/>
                <a:gd name="connsiteY4" fmla="*/ 1016093 h 1021213"/>
                <a:gd name="connsiteX5" fmla="*/ 208264 w 552237"/>
                <a:gd name="connsiteY5" fmla="*/ 684306 h 1021213"/>
                <a:gd name="connsiteX0" fmla="*/ 305792 w 621190"/>
                <a:gd name="connsiteY0" fmla="*/ 563656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10542 w 621190"/>
                <a:gd name="connsiteY0" fmla="*/ 587468 h 1021213"/>
                <a:gd name="connsiteX1" fmla="*/ 24804 w 621190"/>
                <a:gd name="connsiteY1" fmla="*/ 409668 h 1021213"/>
                <a:gd name="connsiteX2" fmla="*/ 188317 w 621190"/>
                <a:gd name="connsiteY2" fmla="*/ 11206 h 1021213"/>
                <a:gd name="connsiteX3" fmla="*/ 610592 w 621190"/>
                <a:gd name="connsiteY3" fmla="*/ 563656 h 1021213"/>
                <a:gd name="connsiteX4" fmla="*/ 171648 w 621190"/>
                <a:gd name="connsiteY4" fmla="*/ 1016093 h 1021213"/>
                <a:gd name="connsiteX5" fmla="*/ 277217 w 621190"/>
                <a:gd name="connsiteY5" fmla="*/ 684306 h 1021213"/>
                <a:gd name="connsiteX0" fmla="*/ 265886 w 676534"/>
                <a:gd name="connsiteY0" fmla="*/ 587468 h 1081886"/>
                <a:gd name="connsiteX1" fmla="*/ 80148 w 676534"/>
                <a:gd name="connsiteY1" fmla="*/ 409668 h 1081886"/>
                <a:gd name="connsiteX2" fmla="*/ 243661 w 676534"/>
                <a:gd name="connsiteY2" fmla="*/ 11206 h 1081886"/>
                <a:gd name="connsiteX3" fmla="*/ 665936 w 676534"/>
                <a:gd name="connsiteY3" fmla="*/ 563656 h 1081886"/>
                <a:gd name="connsiteX4" fmla="*/ 60304 w 676534"/>
                <a:gd name="connsiteY4" fmla="*/ 1078006 h 1081886"/>
                <a:gd name="connsiteX5" fmla="*/ 332561 w 676534"/>
                <a:gd name="connsiteY5" fmla="*/ 684306 h 1081886"/>
                <a:gd name="connsiteX0" fmla="*/ 265886 w 676534"/>
                <a:gd name="connsiteY0" fmla="*/ 587468 h 1088408"/>
                <a:gd name="connsiteX1" fmla="*/ 80148 w 676534"/>
                <a:gd name="connsiteY1" fmla="*/ 409668 h 1088408"/>
                <a:gd name="connsiteX2" fmla="*/ 243661 w 676534"/>
                <a:gd name="connsiteY2" fmla="*/ 11206 h 1088408"/>
                <a:gd name="connsiteX3" fmla="*/ 665936 w 676534"/>
                <a:gd name="connsiteY3" fmla="*/ 563656 h 1088408"/>
                <a:gd name="connsiteX4" fmla="*/ 60304 w 676534"/>
                <a:gd name="connsiteY4" fmla="*/ 1078006 h 1088408"/>
                <a:gd name="connsiteX5" fmla="*/ 332561 w 676534"/>
                <a:gd name="connsiteY5" fmla="*/ 684306 h 1088408"/>
                <a:gd name="connsiteX0" fmla="*/ 265886 w 690452"/>
                <a:gd name="connsiteY0" fmla="*/ 587088 h 1088527"/>
                <a:gd name="connsiteX1" fmla="*/ 80148 w 690452"/>
                <a:gd name="connsiteY1" fmla="*/ 409288 h 1088527"/>
                <a:gd name="connsiteX2" fmla="*/ 243661 w 690452"/>
                <a:gd name="connsiteY2" fmla="*/ 10826 h 1088527"/>
                <a:gd name="connsiteX3" fmla="*/ 680224 w 690452"/>
                <a:gd name="connsiteY3" fmla="*/ 577563 h 1088527"/>
                <a:gd name="connsiteX4" fmla="*/ 60304 w 690452"/>
                <a:gd name="connsiteY4" fmla="*/ 1077626 h 1088527"/>
                <a:gd name="connsiteX5" fmla="*/ 332561 w 690452"/>
                <a:gd name="connsiteY5" fmla="*/ 683926 h 1088527"/>
                <a:gd name="connsiteX0" fmla="*/ 265886 w 691084"/>
                <a:gd name="connsiteY0" fmla="*/ 601018 h 1102457"/>
                <a:gd name="connsiteX1" fmla="*/ 80148 w 691084"/>
                <a:gd name="connsiteY1" fmla="*/ 423218 h 1102457"/>
                <a:gd name="connsiteX2" fmla="*/ 267473 w 691084"/>
                <a:gd name="connsiteY2" fmla="*/ 10468 h 1102457"/>
                <a:gd name="connsiteX3" fmla="*/ 680224 w 691084"/>
                <a:gd name="connsiteY3" fmla="*/ 591493 h 1102457"/>
                <a:gd name="connsiteX4" fmla="*/ 60304 w 691084"/>
                <a:gd name="connsiteY4" fmla="*/ 1091556 h 1102457"/>
                <a:gd name="connsiteX5" fmla="*/ 332561 w 691084"/>
                <a:gd name="connsiteY5" fmla="*/ 697856 h 1102457"/>
                <a:gd name="connsiteX0" fmla="*/ 265886 w 690106"/>
                <a:gd name="connsiteY0" fmla="*/ 582450 h 1083889"/>
                <a:gd name="connsiteX1" fmla="*/ 80148 w 690106"/>
                <a:gd name="connsiteY1" fmla="*/ 404650 h 1083889"/>
                <a:gd name="connsiteX2" fmla="*/ 229373 w 690106"/>
                <a:gd name="connsiteY2" fmla="*/ 10950 h 1083889"/>
                <a:gd name="connsiteX3" fmla="*/ 680224 w 690106"/>
                <a:gd name="connsiteY3" fmla="*/ 572925 h 1083889"/>
                <a:gd name="connsiteX4" fmla="*/ 60304 w 690106"/>
                <a:gd name="connsiteY4" fmla="*/ 1072988 h 1083889"/>
                <a:gd name="connsiteX5" fmla="*/ 332561 w 690106"/>
                <a:gd name="connsiteY5" fmla="*/ 679288 h 1083889"/>
                <a:gd name="connsiteX0" fmla="*/ 265886 w 690440"/>
                <a:gd name="connsiteY0" fmla="*/ 576437 h 1077876"/>
                <a:gd name="connsiteX1" fmla="*/ 80148 w 690440"/>
                <a:gd name="connsiteY1" fmla="*/ 398637 h 1077876"/>
                <a:gd name="connsiteX2" fmla="*/ 229373 w 690440"/>
                <a:gd name="connsiteY2" fmla="*/ 4937 h 1077876"/>
                <a:gd name="connsiteX3" fmla="*/ 680224 w 690440"/>
                <a:gd name="connsiteY3" fmla="*/ 566912 h 1077876"/>
                <a:gd name="connsiteX4" fmla="*/ 60304 w 690440"/>
                <a:gd name="connsiteY4" fmla="*/ 1066975 h 1077876"/>
                <a:gd name="connsiteX5" fmla="*/ 332561 w 690440"/>
                <a:gd name="connsiteY5" fmla="*/ 673275 h 1077876"/>
                <a:gd name="connsiteX0" fmla="*/ 265886 w 690440"/>
                <a:gd name="connsiteY0" fmla="*/ 590535 h 1091974"/>
                <a:gd name="connsiteX1" fmla="*/ 80148 w 690440"/>
                <a:gd name="connsiteY1" fmla="*/ 412735 h 1091974"/>
                <a:gd name="connsiteX2" fmla="*/ 229373 w 690440"/>
                <a:gd name="connsiteY2" fmla="*/ 4748 h 1091974"/>
                <a:gd name="connsiteX3" fmla="*/ 680224 w 690440"/>
                <a:gd name="connsiteY3" fmla="*/ 581010 h 1091974"/>
                <a:gd name="connsiteX4" fmla="*/ 60304 w 690440"/>
                <a:gd name="connsiteY4" fmla="*/ 1081073 h 1091974"/>
                <a:gd name="connsiteX5" fmla="*/ 332561 w 690440"/>
                <a:gd name="connsiteY5" fmla="*/ 687373 h 1091974"/>
                <a:gd name="connsiteX0" fmla="*/ 265886 w 690440"/>
                <a:gd name="connsiteY0" fmla="*/ 590723 h 1091663"/>
                <a:gd name="connsiteX1" fmla="*/ 80148 w 690440"/>
                <a:gd name="connsiteY1" fmla="*/ 412923 h 1091663"/>
                <a:gd name="connsiteX2" fmla="*/ 229373 w 690440"/>
                <a:gd name="connsiteY2" fmla="*/ 4936 h 1091663"/>
                <a:gd name="connsiteX3" fmla="*/ 680224 w 690440"/>
                <a:gd name="connsiteY3" fmla="*/ 566911 h 1091663"/>
                <a:gd name="connsiteX4" fmla="*/ 60304 w 690440"/>
                <a:gd name="connsiteY4" fmla="*/ 1081261 h 1091663"/>
                <a:gd name="connsiteX5" fmla="*/ 332561 w 690440"/>
                <a:gd name="connsiteY5" fmla="*/ 687561 h 1091663"/>
                <a:gd name="connsiteX0" fmla="*/ 265886 w 691175"/>
                <a:gd name="connsiteY0" fmla="*/ 589127 h 1090067"/>
                <a:gd name="connsiteX1" fmla="*/ 80148 w 691175"/>
                <a:gd name="connsiteY1" fmla="*/ 411327 h 1090067"/>
                <a:gd name="connsiteX2" fmla="*/ 229373 w 691175"/>
                <a:gd name="connsiteY2" fmla="*/ 3340 h 1090067"/>
                <a:gd name="connsiteX3" fmla="*/ 680224 w 691175"/>
                <a:gd name="connsiteY3" fmla="*/ 565315 h 1090067"/>
                <a:gd name="connsiteX4" fmla="*/ 60304 w 691175"/>
                <a:gd name="connsiteY4" fmla="*/ 1079665 h 1090067"/>
                <a:gd name="connsiteX5" fmla="*/ 332561 w 691175"/>
                <a:gd name="connsiteY5" fmla="*/ 685965 h 1090067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  <a:gd name="connsiteX0" fmla="*/ 265886 w 691312"/>
                <a:gd name="connsiteY0" fmla="*/ 593842 h 1094782"/>
                <a:gd name="connsiteX1" fmla="*/ 80148 w 691312"/>
                <a:gd name="connsiteY1" fmla="*/ 416042 h 1094782"/>
                <a:gd name="connsiteX2" fmla="*/ 234135 w 691312"/>
                <a:gd name="connsiteY2" fmla="*/ 3293 h 1094782"/>
                <a:gd name="connsiteX3" fmla="*/ 680224 w 691312"/>
                <a:gd name="connsiteY3" fmla="*/ 570030 h 1094782"/>
                <a:gd name="connsiteX4" fmla="*/ 60304 w 691312"/>
                <a:gd name="connsiteY4" fmla="*/ 1084380 h 1094782"/>
                <a:gd name="connsiteX5" fmla="*/ 332561 w 691312"/>
                <a:gd name="connsiteY5" fmla="*/ 690680 h 109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1312" h="1094782">
                  <a:moveTo>
                    <a:pt x="265886" y="593842"/>
                  </a:moveTo>
                  <a:cubicBezTo>
                    <a:pt x="178044" y="531665"/>
                    <a:pt x="123540" y="498063"/>
                    <a:pt x="80148" y="416042"/>
                  </a:cubicBezTo>
                  <a:cubicBezTo>
                    <a:pt x="-7694" y="289571"/>
                    <a:pt x="88085" y="64147"/>
                    <a:pt x="234135" y="3293"/>
                  </a:cubicBezTo>
                  <a:cubicBezTo>
                    <a:pt x="440511" y="-35336"/>
                    <a:pt x="754307" y="272638"/>
                    <a:pt x="680224" y="570030"/>
                  </a:cubicBezTo>
                  <a:cubicBezTo>
                    <a:pt x="592647" y="909491"/>
                    <a:pt x="228579" y="1148409"/>
                    <a:pt x="60304" y="1084380"/>
                  </a:cubicBezTo>
                  <a:cubicBezTo>
                    <a:pt x="-142101" y="972726"/>
                    <a:pt x="220642" y="756296"/>
                    <a:pt x="332561" y="69068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 57"/>
            <p:cNvSpPr/>
            <p:nvPr/>
          </p:nvSpPr>
          <p:spPr>
            <a:xfrm>
              <a:off x="4344567" y="2884789"/>
              <a:ext cx="379610" cy="543344"/>
            </a:xfrm>
            <a:custGeom>
              <a:avLst/>
              <a:gdLst>
                <a:gd name="connsiteX0" fmla="*/ 153517 w 313522"/>
                <a:gd name="connsiteY0" fmla="*/ 377293 h 551125"/>
                <a:gd name="connsiteX1" fmla="*/ 15404 w 313522"/>
                <a:gd name="connsiteY1" fmla="*/ 198700 h 551125"/>
                <a:gd name="connsiteX2" fmla="*/ 36835 w 313522"/>
                <a:gd name="connsiteY2" fmla="*/ 3437 h 551125"/>
                <a:gd name="connsiteX3" fmla="*/ 313060 w 313522"/>
                <a:gd name="connsiteY3" fmla="*/ 372531 h 551125"/>
                <a:gd name="connsiteX4" fmla="*/ 89223 w 313522"/>
                <a:gd name="connsiteY4" fmla="*/ 551125 h 551125"/>
                <a:gd name="connsiteX0" fmla="*/ 157758 w 317763"/>
                <a:gd name="connsiteY0" fmla="*/ 376818 h 550650"/>
                <a:gd name="connsiteX1" fmla="*/ 19645 w 317763"/>
                <a:gd name="connsiteY1" fmla="*/ 198225 h 550650"/>
                <a:gd name="connsiteX2" fmla="*/ 41076 w 317763"/>
                <a:gd name="connsiteY2" fmla="*/ 2962 h 550650"/>
                <a:gd name="connsiteX3" fmla="*/ 317301 w 317763"/>
                <a:gd name="connsiteY3" fmla="*/ 372056 h 550650"/>
                <a:gd name="connsiteX4" fmla="*/ 93464 w 317763"/>
                <a:gd name="connsiteY4" fmla="*/ 550650 h 550650"/>
                <a:gd name="connsiteX0" fmla="*/ 157758 w 317335"/>
                <a:gd name="connsiteY0" fmla="*/ 376818 h 550650"/>
                <a:gd name="connsiteX1" fmla="*/ 19645 w 317335"/>
                <a:gd name="connsiteY1" fmla="*/ 198225 h 550650"/>
                <a:gd name="connsiteX2" fmla="*/ 41076 w 317335"/>
                <a:gd name="connsiteY2" fmla="*/ 2962 h 550650"/>
                <a:gd name="connsiteX3" fmla="*/ 317301 w 317335"/>
                <a:gd name="connsiteY3" fmla="*/ 372056 h 550650"/>
                <a:gd name="connsiteX4" fmla="*/ 93464 w 317335"/>
                <a:gd name="connsiteY4" fmla="*/ 550650 h 550650"/>
                <a:gd name="connsiteX0" fmla="*/ 152859 w 300530"/>
                <a:gd name="connsiteY0" fmla="*/ 376742 h 550574"/>
                <a:gd name="connsiteX1" fmla="*/ 14746 w 300530"/>
                <a:gd name="connsiteY1" fmla="*/ 198149 h 550574"/>
                <a:gd name="connsiteX2" fmla="*/ 36177 w 300530"/>
                <a:gd name="connsiteY2" fmla="*/ 2886 h 550574"/>
                <a:gd name="connsiteX3" fmla="*/ 300496 w 300530"/>
                <a:gd name="connsiteY3" fmla="*/ 355311 h 550574"/>
                <a:gd name="connsiteX4" fmla="*/ 88565 w 300530"/>
                <a:gd name="connsiteY4" fmla="*/ 550574 h 550574"/>
                <a:gd name="connsiteX0" fmla="*/ 152859 w 300552"/>
                <a:gd name="connsiteY0" fmla="*/ 376742 h 550574"/>
                <a:gd name="connsiteX1" fmla="*/ 14746 w 300552"/>
                <a:gd name="connsiteY1" fmla="*/ 198149 h 550574"/>
                <a:gd name="connsiteX2" fmla="*/ 36177 w 300552"/>
                <a:gd name="connsiteY2" fmla="*/ 2886 h 550574"/>
                <a:gd name="connsiteX3" fmla="*/ 300496 w 300552"/>
                <a:gd name="connsiteY3" fmla="*/ 355311 h 550574"/>
                <a:gd name="connsiteX4" fmla="*/ 88565 w 300552"/>
                <a:gd name="connsiteY4" fmla="*/ 550574 h 550574"/>
                <a:gd name="connsiteX0" fmla="*/ 152859 w 300552"/>
                <a:gd name="connsiteY0" fmla="*/ 374120 h 547952"/>
                <a:gd name="connsiteX1" fmla="*/ 14746 w 300552"/>
                <a:gd name="connsiteY1" fmla="*/ 195527 h 547952"/>
                <a:gd name="connsiteX2" fmla="*/ 36177 w 300552"/>
                <a:gd name="connsiteY2" fmla="*/ 264 h 547952"/>
                <a:gd name="connsiteX3" fmla="*/ 300496 w 300552"/>
                <a:gd name="connsiteY3" fmla="*/ 352689 h 547952"/>
                <a:gd name="connsiteX4" fmla="*/ 88565 w 300552"/>
                <a:gd name="connsiteY4" fmla="*/ 547952 h 547952"/>
                <a:gd name="connsiteX0" fmla="*/ 152859 w 301402"/>
                <a:gd name="connsiteY0" fmla="*/ 374120 h 543190"/>
                <a:gd name="connsiteX1" fmla="*/ 14746 w 301402"/>
                <a:gd name="connsiteY1" fmla="*/ 195527 h 543190"/>
                <a:gd name="connsiteX2" fmla="*/ 36177 w 301402"/>
                <a:gd name="connsiteY2" fmla="*/ 264 h 543190"/>
                <a:gd name="connsiteX3" fmla="*/ 300496 w 301402"/>
                <a:gd name="connsiteY3" fmla="*/ 352689 h 543190"/>
                <a:gd name="connsiteX4" fmla="*/ 102852 w 301402"/>
                <a:gd name="connsiteY4" fmla="*/ 543190 h 543190"/>
                <a:gd name="connsiteX0" fmla="*/ 152859 w 301186"/>
                <a:gd name="connsiteY0" fmla="*/ 374120 h 540809"/>
                <a:gd name="connsiteX1" fmla="*/ 14746 w 301186"/>
                <a:gd name="connsiteY1" fmla="*/ 195527 h 540809"/>
                <a:gd name="connsiteX2" fmla="*/ 36177 w 301186"/>
                <a:gd name="connsiteY2" fmla="*/ 264 h 540809"/>
                <a:gd name="connsiteX3" fmla="*/ 300496 w 301186"/>
                <a:gd name="connsiteY3" fmla="*/ 352689 h 540809"/>
                <a:gd name="connsiteX4" fmla="*/ 95708 w 301186"/>
                <a:gd name="connsiteY4" fmla="*/ 540809 h 540809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124882 w 299403"/>
                <a:gd name="connsiteY0" fmla="*/ 419377 h 540822"/>
                <a:gd name="connsiteX1" fmla="*/ 12963 w 299403"/>
                <a:gd name="connsiteY1" fmla="*/ 195540 h 540822"/>
                <a:gd name="connsiteX2" fmla="*/ 34394 w 299403"/>
                <a:gd name="connsiteY2" fmla="*/ 277 h 540822"/>
                <a:gd name="connsiteX3" fmla="*/ 298713 w 299403"/>
                <a:gd name="connsiteY3" fmla="*/ 352702 h 540822"/>
                <a:gd name="connsiteX4" fmla="*/ 93925 w 299403"/>
                <a:gd name="connsiteY4" fmla="*/ 540822 h 540822"/>
                <a:gd name="connsiteX0" fmla="*/ 31141 w 293769"/>
                <a:gd name="connsiteY0" fmla="*/ 438433 h 540828"/>
                <a:gd name="connsiteX1" fmla="*/ 7329 w 293769"/>
                <a:gd name="connsiteY1" fmla="*/ 195546 h 540828"/>
                <a:gd name="connsiteX2" fmla="*/ 28760 w 293769"/>
                <a:gd name="connsiteY2" fmla="*/ 283 h 540828"/>
                <a:gd name="connsiteX3" fmla="*/ 293079 w 293769"/>
                <a:gd name="connsiteY3" fmla="*/ 352708 h 540828"/>
                <a:gd name="connsiteX4" fmla="*/ 88291 w 293769"/>
                <a:gd name="connsiteY4" fmla="*/ 540828 h 540828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09538 w 372166"/>
                <a:gd name="connsiteY0" fmla="*/ 438535 h 540930"/>
                <a:gd name="connsiteX1" fmla="*/ 1 w 372166"/>
                <a:gd name="connsiteY1" fmla="*/ 159929 h 540930"/>
                <a:gd name="connsiteX2" fmla="*/ 107157 w 372166"/>
                <a:gd name="connsiteY2" fmla="*/ 385 h 540930"/>
                <a:gd name="connsiteX3" fmla="*/ 371476 w 372166"/>
                <a:gd name="connsiteY3" fmla="*/ 352810 h 540930"/>
                <a:gd name="connsiteX4" fmla="*/ 166688 w 372166"/>
                <a:gd name="connsiteY4" fmla="*/ 540930 h 540930"/>
                <a:gd name="connsiteX0" fmla="*/ 111427 w 374055"/>
                <a:gd name="connsiteY0" fmla="*/ 438575 h 540970"/>
                <a:gd name="connsiteX1" fmla="*/ 1890 w 374055"/>
                <a:gd name="connsiteY1" fmla="*/ 159969 h 540970"/>
                <a:gd name="connsiteX2" fmla="*/ 109046 w 374055"/>
                <a:gd name="connsiteY2" fmla="*/ 425 h 540970"/>
                <a:gd name="connsiteX3" fmla="*/ 373365 w 374055"/>
                <a:gd name="connsiteY3" fmla="*/ 352850 h 540970"/>
                <a:gd name="connsiteX4" fmla="*/ 168577 w 374055"/>
                <a:gd name="connsiteY4" fmla="*/ 540970 h 540970"/>
                <a:gd name="connsiteX0" fmla="*/ 111427 w 374055"/>
                <a:gd name="connsiteY0" fmla="*/ 438624 h 541019"/>
                <a:gd name="connsiteX1" fmla="*/ 1890 w 374055"/>
                <a:gd name="connsiteY1" fmla="*/ 150493 h 541019"/>
                <a:gd name="connsiteX2" fmla="*/ 109046 w 374055"/>
                <a:gd name="connsiteY2" fmla="*/ 474 h 541019"/>
                <a:gd name="connsiteX3" fmla="*/ 373365 w 374055"/>
                <a:gd name="connsiteY3" fmla="*/ 352899 h 541019"/>
                <a:gd name="connsiteX4" fmla="*/ 168577 w 374055"/>
                <a:gd name="connsiteY4" fmla="*/ 541019 h 541019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1906"/>
                <a:gd name="connsiteY0" fmla="*/ 440947 h 543342"/>
                <a:gd name="connsiteX1" fmla="*/ 16 w 371906"/>
                <a:gd name="connsiteY1" fmla="*/ 152816 h 543342"/>
                <a:gd name="connsiteX2" fmla="*/ 121459 w 371906"/>
                <a:gd name="connsiteY2" fmla="*/ 416 h 543342"/>
                <a:gd name="connsiteX3" fmla="*/ 371491 w 371906"/>
                <a:gd name="connsiteY3" fmla="*/ 355222 h 543342"/>
                <a:gd name="connsiteX4" fmla="*/ 166703 w 371906"/>
                <a:gd name="connsiteY4" fmla="*/ 543342 h 543342"/>
                <a:gd name="connsiteX0" fmla="*/ 109553 w 379024"/>
                <a:gd name="connsiteY0" fmla="*/ 440947 h 543342"/>
                <a:gd name="connsiteX1" fmla="*/ 16 w 379024"/>
                <a:gd name="connsiteY1" fmla="*/ 152816 h 543342"/>
                <a:gd name="connsiteX2" fmla="*/ 121459 w 379024"/>
                <a:gd name="connsiteY2" fmla="*/ 416 h 543342"/>
                <a:gd name="connsiteX3" fmla="*/ 378635 w 379024"/>
                <a:gd name="connsiteY3" fmla="*/ 336172 h 543342"/>
                <a:gd name="connsiteX4" fmla="*/ 166703 w 379024"/>
                <a:gd name="connsiteY4" fmla="*/ 543342 h 543342"/>
                <a:gd name="connsiteX0" fmla="*/ 109553 w 379586"/>
                <a:gd name="connsiteY0" fmla="*/ 440947 h 543342"/>
                <a:gd name="connsiteX1" fmla="*/ 16 w 379586"/>
                <a:gd name="connsiteY1" fmla="*/ 152816 h 543342"/>
                <a:gd name="connsiteX2" fmla="*/ 121459 w 379586"/>
                <a:gd name="connsiteY2" fmla="*/ 416 h 543342"/>
                <a:gd name="connsiteX3" fmla="*/ 378635 w 379586"/>
                <a:gd name="connsiteY3" fmla="*/ 336172 h 543342"/>
                <a:gd name="connsiteX4" fmla="*/ 166703 w 379586"/>
                <a:gd name="connsiteY4" fmla="*/ 543342 h 543342"/>
                <a:gd name="connsiteX0" fmla="*/ 102433 w 379610"/>
                <a:gd name="connsiteY0" fmla="*/ 443331 h 543344"/>
                <a:gd name="connsiteX1" fmla="*/ 40 w 379610"/>
                <a:gd name="connsiteY1" fmla="*/ 152818 h 543344"/>
                <a:gd name="connsiteX2" fmla="*/ 121483 w 379610"/>
                <a:gd name="connsiteY2" fmla="*/ 418 h 543344"/>
                <a:gd name="connsiteX3" fmla="*/ 378659 w 379610"/>
                <a:gd name="connsiteY3" fmla="*/ 336174 h 543344"/>
                <a:gd name="connsiteX4" fmla="*/ 166727 w 379610"/>
                <a:gd name="connsiteY4" fmla="*/ 543344 h 543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610" h="543344">
                  <a:moveTo>
                    <a:pt x="102433" y="443331"/>
                  </a:moveTo>
                  <a:cubicBezTo>
                    <a:pt x="183593" y="351852"/>
                    <a:pt x="-3135" y="226637"/>
                    <a:pt x="40" y="152818"/>
                  </a:cubicBezTo>
                  <a:cubicBezTo>
                    <a:pt x="3215" y="78999"/>
                    <a:pt x="73858" y="-6726"/>
                    <a:pt x="121483" y="418"/>
                  </a:cubicBezTo>
                  <a:cubicBezTo>
                    <a:pt x="333414" y="26612"/>
                    <a:pt x="387787" y="226636"/>
                    <a:pt x="378659" y="336174"/>
                  </a:cubicBezTo>
                  <a:cubicBezTo>
                    <a:pt x="369531" y="445712"/>
                    <a:pt x="283011" y="499687"/>
                    <a:pt x="166727" y="543344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자유형 58"/>
            <p:cNvSpPr/>
            <p:nvPr/>
          </p:nvSpPr>
          <p:spPr>
            <a:xfrm>
              <a:off x="4398475" y="3112945"/>
              <a:ext cx="164503" cy="240506"/>
            </a:xfrm>
            <a:custGeom>
              <a:avLst/>
              <a:gdLst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52400"/>
                <a:gd name="connsiteY0" fmla="*/ 0 h 240506"/>
                <a:gd name="connsiteX1" fmla="*/ 152400 w 152400"/>
                <a:gd name="connsiteY1" fmla="*/ 240506 h 240506"/>
                <a:gd name="connsiteX0" fmla="*/ 0 w 164503"/>
                <a:gd name="connsiteY0" fmla="*/ 0 h 240506"/>
                <a:gd name="connsiteX1" fmla="*/ 152400 w 164503"/>
                <a:gd name="connsiteY1" fmla="*/ 240506 h 240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503" h="240506">
                  <a:moveTo>
                    <a:pt x="0" y="0"/>
                  </a:moveTo>
                  <a:cubicBezTo>
                    <a:pt x="141287" y="42069"/>
                    <a:pt x="189707" y="103187"/>
                    <a:pt x="15240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자유형 59"/>
            <p:cNvSpPr/>
            <p:nvPr/>
          </p:nvSpPr>
          <p:spPr>
            <a:xfrm>
              <a:off x="3318912" y="4069877"/>
              <a:ext cx="681038" cy="333375"/>
            </a:xfrm>
            <a:custGeom>
              <a:avLst/>
              <a:gdLst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19113"/>
                <a:gd name="connsiteY0" fmla="*/ 209550 h 209550"/>
                <a:gd name="connsiteX1" fmla="*/ 519113 w 519113"/>
                <a:gd name="connsiteY1" fmla="*/ 0 h 209550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533401"/>
                <a:gd name="connsiteY0" fmla="*/ 238125 h 238125"/>
                <a:gd name="connsiteX1" fmla="*/ 533401 w 533401"/>
                <a:gd name="connsiteY1" fmla="*/ 0 h 238125"/>
                <a:gd name="connsiteX0" fmla="*/ 0 w 681038"/>
                <a:gd name="connsiteY0" fmla="*/ 333375 h 333375"/>
                <a:gd name="connsiteX1" fmla="*/ 681038 w 681038"/>
                <a:gd name="connsiteY1" fmla="*/ 0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038" h="333375">
                  <a:moveTo>
                    <a:pt x="0" y="333375"/>
                  </a:moveTo>
                  <a:cubicBezTo>
                    <a:pt x="396875" y="282575"/>
                    <a:pt x="531813" y="150812"/>
                    <a:pt x="681038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854325" y="2651771"/>
              <a:ext cx="233279" cy="256528"/>
            </a:xfrm>
            <a:custGeom>
              <a:avLst/>
              <a:gdLst>
                <a:gd name="connsiteX0" fmla="*/ 0 w 241300"/>
                <a:gd name="connsiteY0" fmla="*/ 100529 h 183079"/>
                <a:gd name="connsiteX1" fmla="*/ 44450 w 241300"/>
                <a:gd name="connsiteY1" fmla="*/ 2104 h 183079"/>
                <a:gd name="connsiteX2" fmla="*/ 241300 w 241300"/>
                <a:gd name="connsiteY2" fmla="*/ 183079 h 183079"/>
                <a:gd name="connsiteX0" fmla="*/ 0 w 76200"/>
                <a:gd name="connsiteY0" fmla="*/ 106422 h 303272"/>
                <a:gd name="connsiteX1" fmla="*/ 44450 w 76200"/>
                <a:gd name="connsiteY1" fmla="*/ 7997 h 303272"/>
                <a:gd name="connsiteX2" fmla="*/ 76200 w 76200"/>
                <a:gd name="connsiteY2" fmla="*/ 303272 h 303272"/>
                <a:gd name="connsiteX0" fmla="*/ 0 w 248097"/>
                <a:gd name="connsiteY0" fmla="*/ 14851 h 211701"/>
                <a:gd name="connsiteX1" fmla="*/ 247650 w 248097"/>
                <a:gd name="connsiteY1" fmla="*/ 110101 h 211701"/>
                <a:gd name="connsiteX2" fmla="*/ 76200 w 248097"/>
                <a:gd name="connsiteY2" fmla="*/ 211701 h 211701"/>
                <a:gd name="connsiteX0" fmla="*/ 0 w 249048"/>
                <a:gd name="connsiteY0" fmla="*/ 14851 h 211701"/>
                <a:gd name="connsiteX1" fmla="*/ 247650 w 249048"/>
                <a:gd name="connsiteY1" fmla="*/ 110101 h 211701"/>
                <a:gd name="connsiteX2" fmla="*/ 76200 w 249048"/>
                <a:gd name="connsiteY2" fmla="*/ 211701 h 211701"/>
                <a:gd name="connsiteX0" fmla="*/ 0 w 236577"/>
                <a:gd name="connsiteY0" fmla="*/ 15146 h 211996"/>
                <a:gd name="connsiteX1" fmla="*/ 234950 w 236577"/>
                <a:gd name="connsiteY1" fmla="*/ 107221 h 211996"/>
                <a:gd name="connsiteX2" fmla="*/ 76200 w 236577"/>
                <a:gd name="connsiteY2" fmla="*/ 211996 h 211996"/>
                <a:gd name="connsiteX0" fmla="*/ 0 w 236577"/>
                <a:gd name="connsiteY0" fmla="*/ 67757 h 264607"/>
                <a:gd name="connsiteX1" fmla="*/ 234950 w 236577"/>
                <a:gd name="connsiteY1" fmla="*/ 159832 h 264607"/>
                <a:gd name="connsiteX2" fmla="*/ 76200 w 236577"/>
                <a:gd name="connsiteY2" fmla="*/ 264607 h 264607"/>
                <a:gd name="connsiteX0" fmla="*/ 0 w 221112"/>
                <a:gd name="connsiteY0" fmla="*/ 70100 h 266950"/>
                <a:gd name="connsiteX1" fmla="*/ 219075 w 221112"/>
                <a:gd name="connsiteY1" fmla="*/ 149475 h 266950"/>
                <a:gd name="connsiteX2" fmla="*/ 76200 w 221112"/>
                <a:gd name="connsiteY2" fmla="*/ 266950 h 266950"/>
                <a:gd name="connsiteX0" fmla="*/ 0 w 221112"/>
                <a:gd name="connsiteY0" fmla="*/ 80223 h 277073"/>
                <a:gd name="connsiteX1" fmla="*/ 219075 w 221112"/>
                <a:gd name="connsiteY1" fmla="*/ 159598 h 277073"/>
                <a:gd name="connsiteX2" fmla="*/ 76200 w 221112"/>
                <a:gd name="connsiteY2" fmla="*/ 277073 h 277073"/>
                <a:gd name="connsiteX0" fmla="*/ 0 w 220846"/>
                <a:gd name="connsiteY0" fmla="*/ 80223 h 258023"/>
                <a:gd name="connsiteX1" fmla="*/ 219075 w 220846"/>
                <a:gd name="connsiteY1" fmla="*/ 159598 h 258023"/>
                <a:gd name="connsiteX2" fmla="*/ 66675 w 220846"/>
                <a:gd name="connsiteY2" fmla="*/ 258023 h 258023"/>
                <a:gd name="connsiteX0" fmla="*/ 0 w 233279"/>
                <a:gd name="connsiteY0" fmla="*/ 78728 h 256528"/>
                <a:gd name="connsiteX1" fmla="*/ 231775 w 233279"/>
                <a:gd name="connsiteY1" fmla="*/ 164453 h 256528"/>
                <a:gd name="connsiteX2" fmla="*/ 66675 w 233279"/>
                <a:gd name="connsiteY2" fmla="*/ 256528 h 25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3279" h="256528">
                  <a:moveTo>
                    <a:pt x="0" y="78728"/>
                  </a:moveTo>
                  <a:cubicBezTo>
                    <a:pt x="11641" y="-104364"/>
                    <a:pt x="152400" y="77670"/>
                    <a:pt x="231775" y="164453"/>
                  </a:cubicBezTo>
                  <a:cubicBezTo>
                    <a:pt x="244475" y="197261"/>
                    <a:pt x="175683" y="223719"/>
                    <a:pt x="66675" y="256528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2849494" y="2572935"/>
              <a:ext cx="236606" cy="246466"/>
            </a:xfrm>
            <a:custGeom>
              <a:avLst/>
              <a:gdLst>
                <a:gd name="connsiteX0" fmla="*/ 200 w 295475"/>
                <a:gd name="connsiteY0" fmla="*/ 149231 h 273056"/>
                <a:gd name="connsiteX1" fmla="*/ 47825 w 295475"/>
                <a:gd name="connsiteY1" fmla="*/ 3181 h 273056"/>
                <a:gd name="connsiteX2" fmla="*/ 295475 w 295475"/>
                <a:gd name="connsiteY2" fmla="*/ 273056 h 273056"/>
                <a:gd name="connsiteX0" fmla="*/ 64 w 254064"/>
                <a:gd name="connsiteY0" fmla="*/ 149918 h 289618"/>
                <a:gd name="connsiteX1" fmla="*/ 47689 w 254064"/>
                <a:gd name="connsiteY1" fmla="*/ 3868 h 289618"/>
                <a:gd name="connsiteX2" fmla="*/ 254064 w 254064"/>
                <a:gd name="connsiteY2" fmla="*/ 289618 h 289618"/>
                <a:gd name="connsiteX0" fmla="*/ 64 w 254064"/>
                <a:gd name="connsiteY0" fmla="*/ 110911 h 250611"/>
                <a:gd name="connsiteX1" fmla="*/ 47689 w 254064"/>
                <a:gd name="connsiteY1" fmla="*/ 6136 h 250611"/>
                <a:gd name="connsiteX2" fmla="*/ 254064 w 254064"/>
                <a:gd name="connsiteY2" fmla="*/ 250611 h 250611"/>
                <a:gd name="connsiteX0" fmla="*/ 1656 w 236606"/>
                <a:gd name="connsiteY0" fmla="*/ 151216 h 246466"/>
                <a:gd name="connsiteX1" fmla="*/ 30231 w 236606"/>
                <a:gd name="connsiteY1" fmla="*/ 1991 h 246466"/>
                <a:gd name="connsiteX2" fmla="*/ 236606 w 236606"/>
                <a:gd name="connsiteY2" fmla="*/ 246466 h 24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6606" h="246466">
                  <a:moveTo>
                    <a:pt x="1656" y="151216"/>
                  </a:moveTo>
                  <a:cubicBezTo>
                    <a:pt x="862" y="67872"/>
                    <a:pt x="-8927" y="-13884"/>
                    <a:pt x="30231" y="1991"/>
                  </a:cubicBezTo>
                  <a:cubicBezTo>
                    <a:pt x="69389" y="17866"/>
                    <a:pt x="227081" y="181908"/>
                    <a:pt x="236606" y="24646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875549" y="2711450"/>
              <a:ext cx="41484" cy="183356"/>
            </a:xfrm>
            <a:custGeom>
              <a:avLst/>
              <a:gdLst>
                <a:gd name="connsiteX0" fmla="*/ 0 w 25400"/>
                <a:gd name="connsiteY0" fmla="*/ 0 h 190500"/>
                <a:gd name="connsiteX1" fmla="*/ 25400 w 25400"/>
                <a:gd name="connsiteY1" fmla="*/ 190500 h 190500"/>
                <a:gd name="connsiteX0" fmla="*/ 14756 w 40156"/>
                <a:gd name="connsiteY0" fmla="*/ 0 h 190500"/>
                <a:gd name="connsiteX1" fmla="*/ 40156 w 40156"/>
                <a:gd name="connsiteY1" fmla="*/ 190500 h 190500"/>
                <a:gd name="connsiteX0" fmla="*/ 14375 w 42157"/>
                <a:gd name="connsiteY0" fmla="*/ 0 h 197643"/>
                <a:gd name="connsiteX1" fmla="*/ 42157 w 42157"/>
                <a:gd name="connsiteY1" fmla="*/ 197643 h 197643"/>
                <a:gd name="connsiteX0" fmla="*/ 25008 w 52790"/>
                <a:gd name="connsiteY0" fmla="*/ 0 h 197643"/>
                <a:gd name="connsiteX1" fmla="*/ 52790 w 52790"/>
                <a:gd name="connsiteY1" fmla="*/ 197643 h 197643"/>
                <a:gd name="connsiteX0" fmla="*/ 25008 w 52790"/>
                <a:gd name="connsiteY0" fmla="*/ 0 h 183356"/>
                <a:gd name="connsiteX1" fmla="*/ 52790 w 52790"/>
                <a:gd name="connsiteY1" fmla="*/ 183356 h 183356"/>
                <a:gd name="connsiteX0" fmla="*/ 15941 w 43723"/>
                <a:gd name="connsiteY0" fmla="*/ 0 h 183356"/>
                <a:gd name="connsiteX1" fmla="*/ 43723 w 43723"/>
                <a:gd name="connsiteY1" fmla="*/ 183356 h 183356"/>
                <a:gd name="connsiteX0" fmla="*/ 13702 w 41484"/>
                <a:gd name="connsiteY0" fmla="*/ 0 h 183356"/>
                <a:gd name="connsiteX1" fmla="*/ 41484 w 41484"/>
                <a:gd name="connsiteY1" fmla="*/ 183356 h 18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84" h="183356">
                  <a:moveTo>
                    <a:pt x="13702" y="0"/>
                  </a:moveTo>
                  <a:cubicBezTo>
                    <a:pt x="-6406" y="75406"/>
                    <a:pt x="-9846" y="107950"/>
                    <a:pt x="41484" y="18335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3452812" y="5562600"/>
              <a:ext cx="2287587" cy="268363"/>
            </a:xfrm>
            <a:custGeom>
              <a:avLst/>
              <a:gdLst>
                <a:gd name="connsiteX0" fmla="*/ 0 w 2273300"/>
                <a:gd name="connsiteY0" fmla="*/ 0 h 25400"/>
                <a:gd name="connsiteX1" fmla="*/ 2273300 w 2273300"/>
                <a:gd name="connsiteY1" fmla="*/ 25400 h 25400"/>
                <a:gd name="connsiteX0" fmla="*/ 0 w 2273300"/>
                <a:gd name="connsiteY0" fmla="*/ 0 h 208967"/>
                <a:gd name="connsiteX1" fmla="*/ 2273300 w 2273300"/>
                <a:gd name="connsiteY1" fmla="*/ 25400 h 208967"/>
                <a:gd name="connsiteX0" fmla="*/ 0 w 2273300"/>
                <a:gd name="connsiteY0" fmla="*/ 0 h 318324"/>
                <a:gd name="connsiteX1" fmla="*/ 2273300 w 2273300"/>
                <a:gd name="connsiteY1" fmla="*/ 25400 h 318324"/>
                <a:gd name="connsiteX0" fmla="*/ 0 w 2273300"/>
                <a:gd name="connsiteY0" fmla="*/ 0 h 284164"/>
                <a:gd name="connsiteX1" fmla="*/ 2273300 w 2273300"/>
                <a:gd name="connsiteY1" fmla="*/ 25400 h 284164"/>
                <a:gd name="connsiteX0" fmla="*/ 0 w 2273300"/>
                <a:gd name="connsiteY0" fmla="*/ 0 h 279409"/>
                <a:gd name="connsiteX1" fmla="*/ 2273300 w 2273300"/>
                <a:gd name="connsiteY1" fmla="*/ 25400 h 279409"/>
                <a:gd name="connsiteX0" fmla="*/ 0 w 2273300"/>
                <a:gd name="connsiteY0" fmla="*/ 0 h 260603"/>
                <a:gd name="connsiteX1" fmla="*/ 2273300 w 2273300"/>
                <a:gd name="connsiteY1" fmla="*/ 25400 h 260603"/>
                <a:gd name="connsiteX0" fmla="*/ 0 w 2292350"/>
                <a:gd name="connsiteY0" fmla="*/ 0 h 265189"/>
                <a:gd name="connsiteX1" fmla="*/ 2292350 w 2292350"/>
                <a:gd name="connsiteY1" fmla="*/ 34925 h 26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92350" h="265189">
                  <a:moveTo>
                    <a:pt x="0" y="0"/>
                  </a:moveTo>
                  <a:cubicBezTo>
                    <a:pt x="757767" y="376767"/>
                    <a:pt x="1547283" y="318558"/>
                    <a:pt x="2292350" y="3492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자유형 64"/>
            <p:cNvSpPr/>
            <p:nvPr/>
          </p:nvSpPr>
          <p:spPr>
            <a:xfrm>
              <a:off x="2539001" y="3755152"/>
              <a:ext cx="107154" cy="20651"/>
            </a:xfrm>
            <a:custGeom>
              <a:avLst/>
              <a:gdLst>
                <a:gd name="connsiteX0" fmla="*/ 0 w 145256"/>
                <a:gd name="connsiteY0" fmla="*/ 0 h 45244"/>
                <a:gd name="connsiteX1" fmla="*/ 145256 w 145256"/>
                <a:gd name="connsiteY1" fmla="*/ 45244 h 45244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157162"/>
                <a:gd name="connsiteY0" fmla="*/ 0 h 61913"/>
                <a:gd name="connsiteX1" fmla="*/ 157162 w 157162"/>
                <a:gd name="connsiteY1" fmla="*/ 61913 h 61913"/>
                <a:gd name="connsiteX0" fmla="*/ 0 w 252412"/>
                <a:gd name="connsiteY0" fmla="*/ 0 h 61913"/>
                <a:gd name="connsiteX1" fmla="*/ 252412 w 252412"/>
                <a:gd name="connsiteY1" fmla="*/ 61913 h 61913"/>
                <a:gd name="connsiteX0" fmla="*/ 0 w 252412"/>
                <a:gd name="connsiteY0" fmla="*/ 5425 h 67338"/>
                <a:gd name="connsiteX1" fmla="*/ 252412 w 252412"/>
                <a:gd name="connsiteY1" fmla="*/ 67338 h 67338"/>
                <a:gd name="connsiteX0" fmla="*/ 0 w 276224"/>
                <a:gd name="connsiteY0" fmla="*/ 4880 h 76318"/>
                <a:gd name="connsiteX1" fmla="*/ 276224 w 276224"/>
                <a:gd name="connsiteY1" fmla="*/ 76318 h 76318"/>
                <a:gd name="connsiteX0" fmla="*/ 0 w 295274"/>
                <a:gd name="connsiteY0" fmla="*/ 6106 h 58494"/>
                <a:gd name="connsiteX1" fmla="*/ 295274 w 295274"/>
                <a:gd name="connsiteY1" fmla="*/ 58494 h 58494"/>
                <a:gd name="connsiteX0" fmla="*/ 0 w 295274"/>
                <a:gd name="connsiteY0" fmla="*/ 10558 h 62946"/>
                <a:gd name="connsiteX1" fmla="*/ 295274 w 295274"/>
                <a:gd name="connsiteY1" fmla="*/ 62946 h 62946"/>
                <a:gd name="connsiteX0" fmla="*/ 0 w 319086"/>
                <a:gd name="connsiteY0" fmla="*/ 11100 h 58726"/>
                <a:gd name="connsiteX1" fmla="*/ 319086 w 319086"/>
                <a:gd name="connsiteY1" fmla="*/ 58726 h 58726"/>
                <a:gd name="connsiteX0" fmla="*/ 0 w 290510"/>
                <a:gd name="connsiteY0" fmla="*/ 8821 h 80259"/>
                <a:gd name="connsiteX1" fmla="*/ 290510 w 290510"/>
                <a:gd name="connsiteY1" fmla="*/ 80259 h 80259"/>
                <a:gd name="connsiteX0" fmla="*/ 0 w 290510"/>
                <a:gd name="connsiteY0" fmla="*/ 12577 h 49256"/>
                <a:gd name="connsiteX1" fmla="*/ 290510 w 290510"/>
                <a:gd name="connsiteY1" fmla="*/ 49255 h 49256"/>
                <a:gd name="connsiteX0" fmla="*/ 0 w 290510"/>
                <a:gd name="connsiteY0" fmla="*/ 12191 h 48869"/>
                <a:gd name="connsiteX1" fmla="*/ 290510 w 290510"/>
                <a:gd name="connsiteY1" fmla="*/ 48869 h 48869"/>
                <a:gd name="connsiteX0" fmla="*/ 0 w 295272"/>
                <a:gd name="connsiteY0" fmla="*/ 13574 h 41562"/>
                <a:gd name="connsiteX1" fmla="*/ 295272 w 295272"/>
                <a:gd name="connsiteY1" fmla="*/ 41562 h 41562"/>
                <a:gd name="connsiteX0" fmla="*/ 0 w 295272"/>
                <a:gd name="connsiteY0" fmla="*/ 15054 h 43042"/>
                <a:gd name="connsiteX1" fmla="*/ 295272 w 295272"/>
                <a:gd name="connsiteY1" fmla="*/ 43042 h 43042"/>
                <a:gd name="connsiteX0" fmla="*/ 0 w 219072"/>
                <a:gd name="connsiteY0" fmla="*/ 15055 h 43043"/>
                <a:gd name="connsiteX1" fmla="*/ 219072 w 219072"/>
                <a:gd name="connsiteY1" fmla="*/ 43043 h 43043"/>
                <a:gd name="connsiteX0" fmla="*/ 0 w 219072"/>
                <a:gd name="connsiteY0" fmla="*/ 8716 h 36704"/>
                <a:gd name="connsiteX1" fmla="*/ 219072 w 219072"/>
                <a:gd name="connsiteY1" fmla="*/ 36704 h 36704"/>
                <a:gd name="connsiteX0" fmla="*/ 0 w 242884"/>
                <a:gd name="connsiteY0" fmla="*/ 8199 h 39083"/>
                <a:gd name="connsiteX1" fmla="*/ 242884 w 242884"/>
                <a:gd name="connsiteY1" fmla="*/ 39083 h 39083"/>
                <a:gd name="connsiteX0" fmla="*/ 0 w 247646"/>
                <a:gd name="connsiteY0" fmla="*/ 8715 h 36701"/>
                <a:gd name="connsiteX1" fmla="*/ 247646 w 247646"/>
                <a:gd name="connsiteY1" fmla="*/ 36702 h 36701"/>
                <a:gd name="connsiteX0" fmla="*/ 0 w 247646"/>
                <a:gd name="connsiteY0" fmla="*/ 8252 h 36239"/>
                <a:gd name="connsiteX1" fmla="*/ 247646 w 247646"/>
                <a:gd name="connsiteY1" fmla="*/ 36239 h 36239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  <a:gd name="connsiteX0" fmla="*/ 0 w 214308"/>
                <a:gd name="connsiteY0" fmla="*/ 9621 h 23124"/>
                <a:gd name="connsiteX1" fmla="*/ 214308 w 214308"/>
                <a:gd name="connsiteY1" fmla="*/ 23124 h 23124"/>
                <a:gd name="connsiteX0" fmla="*/ 0 w 214308"/>
                <a:gd name="connsiteY0" fmla="*/ 11617 h 25120"/>
                <a:gd name="connsiteX1" fmla="*/ 214308 w 214308"/>
                <a:gd name="connsiteY1" fmla="*/ 25120 h 2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308" h="25120">
                  <a:moveTo>
                    <a:pt x="0" y="11617"/>
                  </a:moveTo>
                  <a:cubicBezTo>
                    <a:pt x="95254" y="-10412"/>
                    <a:pt x="114296" y="1582"/>
                    <a:pt x="214308" y="2512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88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83768" y="1556087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감사합니다</a:t>
            </a:r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2411760" y="2571749"/>
            <a:ext cx="4248472" cy="144018"/>
            <a:chOff x="4058996" y="2571749"/>
            <a:chExt cx="1026008" cy="162025"/>
          </a:xfrm>
        </p:grpSpPr>
        <p:sp>
          <p:nvSpPr>
            <p:cNvPr id="5" name="직사각형 4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0800000">
              <a:off x="4572000" y="2571750"/>
              <a:ext cx="513004" cy="162024"/>
            </a:xfrm>
            <a:prstGeom prst="rect">
              <a:avLst/>
            </a:prstGeom>
            <a:solidFill>
              <a:srgbClr val="8496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8" name="직사각형 7">
              <a:extLst>
                <a:ext uri="{FF2B5EF4-FFF2-40B4-BE49-F238E27FC236}">
                  <a16:creationId xmlns="" xmlns:a16="http://schemas.microsoft.com/office/drawing/2014/main" id="{F9BF4019-7159-4D3B-888E-C09F8960CB43}"/>
                </a:ext>
              </a:extLst>
            </p:cNvPr>
            <p:cNvSpPr/>
            <p:nvPr/>
          </p:nvSpPr>
          <p:spPr>
            <a:xfrm rot="10800000">
              <a:off x="4058996" y="2571749"/>
              <a:ext cx="513004" cy="162024"/>
            </a:xfrm>
            <a:prstGeom prst="rect">
              <a:avLst/>
            </a:prstGeom>
            <a:solidFill>
              <a:srgbClr val="6E5F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2979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5294</TotalTime>
  <Words>106</Words>
  <Application>Microsoft Office PowerPoint</Application>
  <PresentationFormat>화면 슬라이드 쇼(16:9)</PresentationFormat>
  <Paragraphs>66</Paragraphs>
  <Slides>10</Slides>
  <Notes>8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디자인 사용자 지정</vt:lpstr>
      <vt:lpstr>(매장명)  (이름)</vt:lpstr>
      <vt:lpstr>PowerPoint 프레젠테이션</vt:lpstr>
      <vt:lpstr>PowerPoint 프레젠테이션</vt:lpstr>
      <vt:lpstr>001. 남성커트</vt:lpstr>
      <vt:lpstr>001. 남성커트</vt:lpstr>
      <vt:lpstr>PowerPoint 프레젠테이션</vt:lpstr>
      <vt:lpstr>002. 여성커트</vt:lpstr>
      <vt:lpstr>002. 여성커트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546</cp:revision>
  <dcterms:created xsi:type="dcterms:W3CDTF">2019-07-23T08:01:49Z</dcterms:created>
  <dcterms:modified xsi:type="dcterms:W3CDTF">2021-11-04T02:31:15Z</dcterms:modified>
</cp:coreProperties>
</file>