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37336-6B35-4148-A2DB-E7649E62A928}" type="datetimeFigureOut">
              <a:rPr lang="ko-KR" altLang="en-US"/>
              <a:pPr>
                <a:defRPr/>
              </a:pPr>
              <a:t>2012-04-12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C7641-6598-41CE-9641-EF5005CB4D3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D6BD9-ED4B-4407-8EC9-1D1ECBFD0FD9}" type="datetimeFigureOut">
              <a:rPr lang="ko-KR" altLang="en-US"/>
              <a:pPr>
                <a:defRPr/>
              </a:pPr>
              <a:t>2012-04-12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FCF30-1A65-4148-AF01-0648EA089C5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3CD8C-44D5-4C35-8FA2-BFF4F95C482A}" type="datetimeFigureOut">
              <a:rPr lang="ko-KR" altLang="en-US"/>
              <a:pPr>
                <a:defRPr/>
              </a:pPr>
              <a:t>2012-04-12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6A0C1-7865-480F-8067-8FEF921698E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94320-F01A-45FA-B117-8F09E8455B6D}" type="datetimeFigureOut">
              <a:rPr lang="ko-KR" altLang="en-US"/>
              <a:pPr>
                <a:defRPr/>
              </a:pPr>
              <a:t>2012-04-12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AFC4A-E1DA-49D6-A677-5CBB7BF6383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E2AB5-C45D-4756-A7DA-BD8123F57699}" type="datetimeFigureOut">
              <a:rPr lang="ko-KR" altLang="en-US"/>
              <a:pPr>
                <a:defRPr/>
              </a:pPr>
              <a:t>2012-04-12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C882F-CFEE-4527-9B5B-66F172E61C7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21952-F641-4C13-9F3A-2917E0E49360}" type="datetimeFigureOut">
              <a:rPr lang="ko-KR" altLang="en-US"/>
              <a:pPr>
                <a:defRPr/>
              </a:pPr>
              <a:t>2012-04-12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BC56A-976B-4FBA-B18A-CE4608354D4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89DF6-A597-41CA-AA9F-8FCA39F41481}" type="datetimeFigureOut">
              <a:rPr lang="ko-KR" altLang="en-US"/>
              <a:pPr>
                <a:defRPr/>
              </a:pPr>
              <a:t>2012-04-12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DCC36-7A19-46F2-980A-21DDCBE6F38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8F3F2-7116-4EA9-8B87-FFCDECBB11FC}" type="datetimeFigureOut">
              <a:rPr lang="ko-KR" altLang="en-US"/>
              <a:pPr>
                <a:defRPr/>
              </a:pPr>
              <a:t>2012-04-12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ABD29-D0C7-480C-BC99-B5683AE2D70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8EE35-AF28-4061-95D0-AA0F4EE0A367}" type="datetimeFigureOut">
              <a:rPr lang="ko-KR" altLang="en-US"/>
              <a:pPr>
                <a:defRPr/>
              </a:pPr>
              <a:t>2012-04-12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738F7-24F3-470D-863E-0CC96258E25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75698-6F75-4596-B5A7-EE5BDC3CEC11}" type="datetimeFigureOut">
              <a:rPr lang="ko-KR" altLang="en-US"/>
              <a:pPr>
                <a:defRPr/>
              </a:pPr>
              <a:t>2012-04-12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51088-3044-40AD-B274-7AF98EB7606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D8F81-B828-4489-946E-937F2F938411}" type="datetimeFigureOut">
              <a:rPr lang="ko-KR" altLang="en-US"/>
              <a:pPr>
                <a:defRPr/>
              </a:pPr>
              <a:t>2012-04-12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F60C7-2C37-437F-9A7E-E95CF94AB0E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19234B7-EA8B-4EF0-8340-012188D933A1}" type="datetimeFigureOut">
              <a:rPr lang="ko-KR" altLang="en-US"/>
              <a:pPr>
                <a:defRPr/>
              </a:pPr>
              <a:t>2012-04-12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D9D7A85-CFDC-4C34-9451-CCD0DD03A59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ko-KR" altLang="en-US" smtClean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ko-KR" altLang="en-US"/>
          </a:p>
        </p:txBody>
      </p:sp>
      <p:pic>
        <p:nvPicPr>
          <p:cNvPr id="13315" name="그림 3" descr="제목-없음-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333375"/>
            <a:ext cx="8083550" cy="608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제목 1"/>
          <p:cNvSpPr>
            <a:spLocks noGrp="1"/>
          </p:cNvSpPr>
          <p:nvPr>
            <p:ph type="title"/>
          </p:nvPr>
        </p:nvSpPr>
        <p:spPr>
          <a:xfrm>
            <a:off x="468313" y="0"/>
            <a:ext cx="7858125" cy="922338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TAKE Design Cut (2</a:t>
            </a:r>
            <a:r>
              <a:rPr lang="ko-KR" altLang="en-US" sz="3600" smtClean="0"/>
              <a:t>기</a:t>
            </a:r>
            <a:r>
              <a:rPr lang="en-US" altLang="ko-KR" sz="3600" smtClean="0"/>
              <a:t>)</a:t>
            </a:r>
            <a:endParaRPr lang="ko-KR" altLang="en-US" sz="3600" smtClean="0"/>
          </a:p>
        </p:txBody>
      </p:sp>
      <p:sp>
        <p:nvSpPr>
          <p:cNvPr id="14338" name="내용 개체 틀 2"/>
          <p:cNvSpPr>
            <a:spLocks noGrp="1"/>
          </p:cNvSpPr>
          <p:nvPr>
            <p:ph idx="1"/>
          </p:nvPr>
        </p:nvSpPr>
        <p:spPr>
          <a:xfrm>
            <a:off x="395288" y="620713"/>
            <a:ext cx="8229600" cy="4525962"/>
          </a:xfrm>
        </p:spPr>
        <p:txBody>
          <a:bodyPr/>
          <a:lstStyle/>
          <a:p>
            <a:r>
              <a:rPr lang="en-US" altLang="ko-KR" sz="1200" smtClean="0"/>
              <a:t>[</a:t>
            </a:r>
            <a:r>
              <a:rPr lang="ko-KR" altLang="en-US" sz="1200" smtClean="0"/>
              <a:t>과정설명</a:t>
            </a:r>
            <a:r>
              <a:rPr lang="en-US" altLang="ko-KR" sz="1200" smtClean="0"/>
              <a:t>]</a:t>
            </a:r>
          </a:p>
          <a:p>
            <a:r>
              <a:rPr lang="en-US" altLang="ko-KR" sz="1200" smtClean="0"/>
              <a:t> </a:t>
            </a:r>
            <a:r>
              <a:rPr lang="ko-KR" altLang="en-US" sz="1200" smtClean="0"/>
              <a:t>초급</a:t>
            </a:r>
            <a:r>
              <a:rPr lang="en-US" altLang="ko-KR" sz="1200" smtClean="0"/>
              <a:t>~</a:t>
            </a:r>
            <a:r>
              <a:rPr lang="ko-KR" altLang="en-US" sz="1200" smtClean="0"/>
              <a:t>경력디자이너로써 </a:t>
            </a:r>
            <a:r>
              <a:rPr lang="en-US" altLang="ko-KR" sz="1200" smtClean="0"/>
              <a:t>TAKE Cut</a:t>
            </a:r>
            <a:r>
              <a:rPr lang="ko-KR" altLang="en-US" sz="1200" smtClean="0"/>
              <a:t>을 처음 접하는 단계를 말하며 살롱에서 고객에게 안정적이며 다양한 스타일을 제안하는 레벨의 단계의 수업이다 </a:t>
            </a:r>
            <a:r>
              <a:rPr lang="en-US" altLang="ko-KR" sz="1200" smtClean="0"/>
              <a:t>TAKE Cut</a:t>
            </a:r>
            <a:r>
              <a:rPr lang="ko-KR" altLang="en-US" sz="1200" smtClean="0"/>
              <a:t>입문자로써 형태에 대한 정립과 기준이 필요한 단계이며 베이직에 충실할 수 있도록 </a:t>
            </a:r>
          </a:p>
          <a:p>
            <a:r>
              <a:rPr lang="ko-KR" altLang="en-US" sz="1200" smtClean="0"/>
              <a:t>  </a:t>
            </a:r>
            <a:r>
              <a:rPr lang="en-US" altLang="ko-KR" sz="1200" smtClean="0"/>
              <a:t>TAKE Cut 9-Code</a:t>
            </a:r>
            <a:r>
              <a:rPr lang="ko-KR" altLang="en-US" sz="1200" smtClean="0"/>
              <a:t>로 전체수업을 진행하며 형태에 대한 개념을 이해하며 살롱워크의 힘을 강화할 수 있으며 디자이너 스스로 자가디자인의 완성함에 목적을 두고 있는 수업이다</a:t>
            </a:r>
            <a:r>
              <a:rPr lang="en-US" altLang="ko-KR" sz="1200" smtClean="0"/>
              <a:t>.</a:t>
            </a:r>
          </a:p>
          <a:p>
            <a:r>
              <a:rPr lang="en-US" altLang="ko-KR" sz="1200" smtClean="0"/>
              <a:t>  </a:t>
            </a:r>
            <a:r>
              <a:rPr lang="ko-KR" altLang="en-US" sz="1200" smtClean="0"/>
              <a:t>교육대상 초급</a:t>
            </a:r>
            <a:r>
              <a:rPr lang="en-US" altLang="ko-KR" sz="1200" smtClean="0"/>
              <a:t>~</a:t>
            </a:r>
            <a:r>
              <a:rPr lang="ko-KR" altLang="en-US" sz="1200" smtClean="0"/>
              <a:t>경력디자이너 </a:t>
            </a:r>
          </a:p>
          <a:p>
            <a:r>
              <a:rPr lang="ko-KR" altLang="en-US" sz="1200" smtClean="0"/>
              <a:t>교육날짜 </a:t>
            </a:r>
            <a:r>
              <a:rPr lang="en-US" altLang="ko-KR" sz="1200" smtClean="0"/>
              <a:t>5</a:t>
            </a:r>
            <a:r>
              <a:rPr lang="ko-KR" altLang="en-US" sz="1200" smtClean="0"/>
              <a:t>월 </a:t>
            </a:r>
            <a:r>
              <a:rPr lang="en-US" altLang="ko-KR" sz="1200" smtClean="0"/>
              <a:t>1,15,29</a:t>
            </a:r>
            <a:r>
              <a:rPr lang="ko-KR" altLang="en-US" sz="1200" smtClean="0"/>
              <a:t>일</a:t>
            </a:r>
            <a:r>
              <a:rPr lang="en-US" altLang="ko-KR" sz="1200" smtClean="0"/>
              <a:t>, 6</a:t>
            </a:r>
            <a:r>
              <a:rPr lang="ko-KR" altLang="en-US" sz="1200" smtClean="0"/>
              <a:t>월 </a:t>
            </a:r>
            <a:r>
              <a:rPr lang="en-US" altLang="ko-KR" sz="1200" smtClean="0"/>
              <a:t>12,26</a:t>
            </a:r>
            <a:r>
              <a:rPr lang="ko-KR" altLang="en-US" sz="1200" smtClean="0"/>
              <a:t>일</a:t>
            </a:r>
            <a:r>
              <a:rPr lang="en-US" altLang="ko-KR" sz="1200" smtClean="0"/>
              <a:t>(</a:t>
            </a:r>
            <a:r>
              <a:rPr lang="ko-KR" altLang="en-US" sz="1200" smtClean="0"/>
              <a:t>매주 화요일</a:t>
            </a:r>
            <a:r>
              <a:rPr lang="en-US" altLang="ko-KR" sz="1200" smtClean="0"/>
              <a:t>) </a:t>
            </a:r>
          </a:p>
          <a:p>
            <a:r>
              <a:rPr lang="ko-KR" altLang="en-US" sz="1200" smtClean="0"/>
              <a:t>교육시간 오후 </a:t>
            </a:r>
            <a:r>
              <a:rPr lang="en-US" altLang="ko-KR" sz="1200" smtClean="0"/>
              <a:t>1:00~5:00 </a:t>
            </a:r>
            <a:endParaRPr lang="ko-KR" altLang="en-US" sz="1200" smtClean="0"/>
          </a:p>
          <a:p>
            <a:pPr>
              <a:buFont typeface="Arial" charset="0"/>
              <a:buNone/>
            </a:pPr>
            <a:r>
              <a:rPr lang="ko-KR" altLang="en-US" sz="1200" smtClean="0"/>
              <a:t>      교육장소 박승철 헤어스투디오 본사 강의실</a:t>
            </a:r>
          </a:p>
          <a:p>
            <a:endParaRPr lang="ko-KR" altLang="en-US" sz="1200" smtClean="0"/>
          </a:p>
          <a:p>
            <a:r>
              <a:rPr lang="ko-KR" altLang="en-US" sz="1200" smtClean="0"/>
              <a:t> </a:t>
            </a:r>
            <a:r>
              <a:rPr lang="en-US" altLang="ko-KR" sz="1200" smtClean="0"/>
              <a:t>[</a:t>
            </a:r>
            <a:r>
              <a:rPr lang="ko-KR" altLang="en-US" sz="1200" smtClean="0"/>
              <a:t>세부내용</a:t>
            </a:r>
            <a:r>
              <a:rPr lang="en-US" altLang="ko-KR" sz="1200" smtClean="0"/>
              <a:t>]  </a:t>
            </a:r>
          </a:p>
          <a:p>
            <a:r>
              <a:rPr lang="ko-KR" altLang="en-US" sz="1200" smtClean="0"/>
              <a:t>각각의 길이에서의 형태의 틀을 배우며 틀안에서 안정성과 변화성을 배우는 과정으로 기초적인 형태를 충실히 이해하여 길이별에 나타나는 특징과 특성을 비교분석하여 배우게 되며 베이직 하면서 파워있는 </a:t>
            </a:r>
            <a:r>
              <a:rPr lang="en-US" altLang="ko-KR" sz="1200" smtClean="0"/>
              <a:t>TAKE Cut 9-Code </a:t>
            </a:r>
            <a:r>
              <a:rPr lang="ko-KR" altLang="en-US" sz="1200" smtClean="0"/>
              <a:t>통해 스타일을 통해 다양한 작품을 스스로 만들어 낼 수 있는 과정이다 컷의 베이직한 개념과 디자인을 배우고 완성할수 있는 수업이다</a:t>
            </a:r>
            <a:endParaRPr lang="en-US" altLang="ko-KR" sz="1200" smtClean="0"/>
          </a:p>
          <a:p>
            <a:pPr eaLnBrk="1" hangingPunct="1">
              <a:buFont typeface="Arial" charset="0"/>
              <a:buNone/>
            </a:pPr>
            <a:endParaRPr lang="en-US" altLang="ko-KR" sz="1200" smtClean="0"/>
          </a:p>
          <a:p>
            <a:pPr eaLnBrk="1" hangingPunct="1">
              <a:buFont typeface="Arial" charset="0"/>
              <a:buNone/>
            </a:pPr>
            <a:endParaRPr lang="en-US" altLang="ko-KR" sz="2800" smtClean="0"/>
          </a:p>
          <a:p>
            <a:pPr eaLnBrk="1" hangingPunct="1">
              <a:buFont typeface="Arial" charset="0"/>
              <a:buNone/>
            </a:pPr>
            <a:endParaRPr lang="en-US" altLang="ko-KR" sz="1400" smtClean="0"/>
          </a:p>
        </p:txBody>
      </p:sp>
      <p:graphicFrame>
        <p:nvGraphicFramePr>
          <p:cNvPr id="14525" name="Group 189"/>
          <p:cNvGraphicFramePr>
            <a:graphicFrameLocks noGrp="1"/>
          </p:cNvGraphicFramePr>
          <p:nvPr/>
        </p:nvGraphicFramePr>
        <p:xfrm>
          <a:off x="144463" y="4111625"/>
          <a:ext cx="8964612" cy="2751138"/>
        </p:xfrm>
        <a:graphic>
          <a:graphicData uri="http://schemas.openxmlformats.org/drawingml/2006/table">
            <a:tbl>
              <a:tblPr/>
              <a:tblGrid>
                <a:gridCol w="2987675"/>
                <a:gridCol w="2989262"/>
                <a:gridCol w="2987675"/>
              </a:tblGrid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횟차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과목 분류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과목설명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Lesson 1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Take cut 9-Code 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롱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&amp;</a:t>
                      </a: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미듐길이 형태 디자인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(4-Cover)  </a:t>
                      </a:r>
                    </a:p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디자인컨트롤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+</a:t>
                      </a: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라인디자인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Lesson 2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Take cut 9-Code 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클래식 보브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+</a:t>
                      </a: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캐쥬얼 보브의 구조와 형태이해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Lesson 3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Take cut 9-Code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타이트보브 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Vs </a:t>
                      </a: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베리숏 레이어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Lesson 4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Take cut 9-Code 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캐쥬얼롱 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+ </a:t>
                      </a: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보브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셀프 디자인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1) 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Lesson 5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Take cut 9-Code 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헤비 미듐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+</a:t>
                      </a: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보브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셀프 디자인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2)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186</Words>
  <Application>Microsoft Office PowerPoint</Application>
  <PresentationFormat>화면 슬라이드 쇼(4:3)</PresentationFormat>
  <Paragraphs>31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디자인 서식 파일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굴림</vt:lpstr>
      <vt:lpstr>Arial</vt:lpstr>
      <vt:lpstr>맑은 고딕</vt:lpstr>
      <vt:lpstr>Office 테마</vt:lpstr>
      <vt:lpstr>슬라이드 1</vt:lpstr>
      <vt:lpstr>TAKE Design Cut (2기)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Askada</dc:creator>
  <cp:lastModifiedBy>.</cp:lastModifiedBy>
  <cp:revision>8</cp:revision>
  <dcterms:created xsi:type="dcterms:W3CDTF">2012-02-08T13:54:21Z</dcterms:created>
  <dcterms:modified xsi:type="dcterms:W3CDTF">2012-04-12T01:17:00Z</dcterms:modified>
</cp:coreProperties>
</file>