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66" r:id="rId2"/>
    <p:sldId id="260" r:id="rId3"/>
    <p:sldId id="413" r:id="rId4"/>
    <p:sldId id="276" r:id="rId5"/>
    <p:sldId id="417" r:id="rId6"/>
    <p:sldId id="363" r:id="rId7"/>
    <p:sldId id="414" r:id="rId8"/>
    <p:sldId id="405" r:id="rId9"/>
    <p:sldId id="418" r:id="rId10"/>
    <p:sldId id="406" r:id="rId11"/>
    <p:sldId id="415" r:id="rId12"/>
    <p:sldId id="419" r:id="rId13"/>
    <p:sldId id="420" r:id="rId14"/>
    <p:sldId id="408" r:id="rId15"/>
    <p:sldId id="416" r:id="rId16"/>
    <p:sldId id="421" r:id="rId17"/>
    <p:sldId id="422" r:id="rId18"/>
    <p:sldId id="411" r:id="rId19"/>
    <p:sldId id="402" r:id="rId20"/>
    <p:sldId id="409" r:id="rId21"/>
  </p:sldIdLst>
  <p:sldSz cx="9144000" cy="5143500" type="screen16x9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709" userDrawn="1">
          <p15:clr>
            <a:srgbClr val="A4A3A4"/>
          </p15:clr>
        </p15:guide>
        <p15:guide id="2" pos="2880">
          <p15:clr>
            <a:srgbClr val="A4A3A4"/>
          </p15:clr>
        </p15:guide>
        <p15:guide id="3" pos="158" userDrawn="1">
          <p15:clr>
            <a:srgbClr val="A4A3A4"/>
          </p15:clr>
        </p15:guide>
        <p15:guide id="4" pos="1156" userDrawn="1">
          <p15:clr>
            <a:srgbClr val="A4A3A4"/>
          </p15:clr>
        </p15:guide>
        <p15:guide id="5" orient="horz" pos="8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DECC"/>
    <a:srgbClr val="6E5F54"/>
    <a:srgbClr val="DA5B24"/>
    <a:srgbClr val="8496B0"/>
    <a:srgbClr val="6EA2C7"/>
    <a:srgbClr val="EC886F"/>
    <a:srgbClr val="E96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08" autoAdjust="0"/>
    <p:restoredTop sz="94660"/>
  </p:normalViewPr>
  <p:slideViewPr>
    <p:cSldViewPr>
      <p:cViewPr>
        <p:scale>
          <a:sx n="50" d="100"/>
          <a:sy n="50" d="100"/>
        </p:scale>
        <p:origin x="-3828" y="-1494"/>
      </p:cViewPr>
      <p:guideLst>
        <p:guide orient="horz" pos="2935"/>
        <p:guide orient="horz" pos="3208"/>
        <p:guide pos="2880"/>
        <p:guide pos="5602"/>
        <p:guide pos="5193"/>
        <p:guide pos="53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4ED81-2213-4D9E-8DBF-D87ED83461E4}" type="datetimeFigureOut">
              <a:rPr lang="ko-KR" altLang="en-US" smtClean="0"/>
              <a:t>2021-07-15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84C308-4CD3-438D-A3A7-CC04D6E475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3989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37870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81494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63153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81494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81494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63153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04100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8149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81494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63153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81494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81494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63153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8149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1839894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2021-07-15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44289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2021-07-15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47295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2021-07-15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825447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2021-07-15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74803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xmlns="" id="{62C5C816-676B-40BE-AFC6-D52115F2510D}"/>
              </a:ext>
            </a:extLst>
          </p:cNvPr>
          <p:cNvSpPr/>
          <p:nvPr userDrawn="1"/>
        </p:nvSpPr>
        <p:spPr>
          <a:xfrm>
            <a:off x="251520" y="0"/>
            <a:ext cx="1584176" cy="152700"/>
          </a:xfrm>
          <a:prstGeom prst="rect">
            <a:avLst/>
          </a:prstGeom>
          <a:solidFill>
            <a:srgbClr val="8496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626700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xmlns="" id="{62C5C816-676B-40BE-AFC6-D52115F2510D}"/>
              </a:ext>
            </a:extLst>
          </p:cNvPr>
          <p:cNvSpPr/>
          <p:nvPr userDrawn="1"/>
        </p:nvSpPr>
        <p:spPr>
          <a:xfrm>
            <a:off x="251520" y="0"/>
            <a:ext cx="1584176" cy="152700"/>
          </a:xfrm>
          <a:prstGeom prst="rect">
            <a:avLst/>
          </a:prstGeom>
          <a:solidFill>
            <a:srgbClr val="8496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626700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xmlns="" id="{62C5C816-676B-40BE-AFC6-D52115F2510D}"/>
              </a:ext>
            </a:extLst>
          </p:cNvPr>
          <p:cNvSpPr/>
          <p:nvPr userDrawn="1"/>
        </p:nvSpPr>
        <p:spPr>
          <a:xfrm>
            <a:off x="251520" y="0"/>
            <a:ext cx="1584176" cy="152700"/>
          </a:xfrm>
          <a:prstGeom prst="rect">
            <a:avLst/>
          </a:prstGeom>
          <a:solidFill>
            <a:srgbClr val="8496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62670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xmlns="" id="{62C5C816-676B-40BE-AFC6-D52115F2510D}"/>
              </a:ext>
            </a:extLst>
          </p:cNvPr>
          <p:cNvSpPr/>
          <p:nvPr userDrawn="1"/>
        </p:nvSpPr>
        <p:spPr>
          <a:xfrm>
            <a:off x="251520" y="0"/>
            <a:ext cx="1584176" cy="152700"/>
          </a:xfrm>
          <a:prstGeom prst="rect">
            <a:avLst/>
          </a:prstGeom>
          <a:solidFill>
            <a:srgbClr val="8496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62670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xmlns="" id="{62C5C816-676B-40BE-AFC6-D52115F2510D}"/>
              </a:ext>
            </a:extLst>
          </p:cNvPr>
          <p:cNvSpPr/>
          <p:nvPr userDrawn="1"/>
        </p:nvSpPr>
        <p:spPr>
          <a:xfrm>
            <a:off x="251520" y="0"/>
            <a:ext cx="1584176" cy="152700"/>
          </a:xfrm>
          <a:prstGeom prst="rect">
            <a:avLst/>
          </a:prstGeom>
          <a:solidFill>
            <a:srgbClr val="8496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11785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xmlns="" id="{62C5C816-676B-40BE-AFC6-D52115F2510D}"/>
              </a:ext>
            </a:extLst>
          </p:cNvPr>
          <p:cNvSpPr/>
          <p:nvPr userDrawn="1"/>
        </p:nvSpPr>
        <p:spPr>
          <a:xfrm>
            <a:off x="251520" y="0"/>
            <a:ext cx="1584176" cy="152700"/>
          </a:xfrm>
          <a:prstGeom prst="rect">
            <a:avLst/>
          </a:prstGeom>
          <a:solidFill>
            <a:srgbClr val="8496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4" name="직선 연결선 3"/>
          <p:cNvCxnSpPr/>
          <p:nvPr userDrawn="1"/>
        </p:nvCxnSpPr>
        <p:spPr>
          <a:xfrm>
            <a:off x="8892480" y="0"/>
            <a:ext cx="0" cy="843558"/>
          </a:xfrm>
          <a:prstGeom prst="line">
            <a:avLst/>
          </a:prstGeom>
          <a:ln w="12700">
            <a:solidFill>
              <a:srgbClr val="8496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>
            <a:off x="8892480" y="1563638"/>
            <a:ext cx="1779" cy="357986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바닥글 개체 틀 3"/>
          <p:cNvSpPr>
            <a:spLocks noGrp="1"/>
          </p:cNvSpPr>
          <p:nvPr>
            <p:ph type="ftr" sz="quarter" idx="11"/>
          </p:nvPr>
        </p:nvSpPr>
        <p:spPr>
          <a:xfrm rot="5400000">
            <a:off x="8496436" y="1095586"/>
            <a:ext cx="720081" cy="216024"/>
          </a:xfrm>
          <a:prstGeom prst="rect">
            <a:avLst/>
          </a:prstGeom>
        </p:spPr>
        <p:txBody>
          <a:bodyPr/>
          <a:lstStyle>
            <a:lvl1pPr algn="ctr">
              <a:defRPr sz="1000"/>
            </a:lvl1pPr>
          </a:lstStyle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17774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2021-07-15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35046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2021-07-15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12423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2021-07-15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04577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2021-07-15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23935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2021-07-15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03060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388424" y="4731990"/>
            <a:ext cx="514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91409-43FB-42FD-BCDE-41861E1ADC4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pic>
        <p:nvPicPr>
          <p:cNvPr id="1026" name="Picture 2" descr="\\psc-nas\share\교육부\기타파일\박승철로고\아카데미 로고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9272" y="4803998"/>
            <a:ext cx="1220800" cy="339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2929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73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781" r:id="rId14"/>
    <p:sldLayoutId id="2147483770" r:id="rId15"/>
    <p:sldLayoutId id="2147483771" r:id="rId16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58782" y="537629"/>
            <a:ext cx="6745200" cy="1026009"/>
          </a:xfrm>
          <a:ln w="28575">
            <a:noFill/>
          </a:ln>
        </p:spPr>
        <p:txBody>
          <a:bodyPr>
            <a:normAutofit fontScale="90000"/>
          </a:bodyPr>
          <a:lstStyle/>
          <a:p>
            <a:pPr algn="l"/>
            <a:r>
              <a:rPr lang="en-US" altLang="ko-KR" sz="3600" dirty="0" smtClean="0"/>
              <a:t>(</a:t>
            </a:r>
            <a:r>
              <a:rPr lang="ko-KR" altLang="en-US" sz="3600" dirty="0" smtClean="0"/>
              <a:t>매장명</a:t>
            </a:r>
            <a:r>
              <a:rPr lang="en-US" altLang="ko-KR" sz="3600" dirty="0" smtClean="0"/>
              <a:t>)</a:t>
            </a:r>
            <a:r>
              <a:rPr lang="en-US" altLang="ko-KR" sz="2700" dirty="0"/>
              <a:t/>
            </a:r>
            <a:br>
              <a:rPr lang="en-US" altLang="ko-KR" sz="2700" dirty="0"/>
            </a:br>
            <a:r>
              <a:rPr lang="en-US" altLang="ko-KR" sz="3600" dirty="0"/>
              <a:t> </a:t>
            </a:r>
            <a:r>
              <a:rPr lang="en-US" altLang="ko-KR" sz="3600" dirty="0" smtClean="0"/>
              <a:t>(</a:t>
            </a:r>
            <a:r>
              <a:rPr lang="ko-KR" altLang="en-US" sz="3600" dirty="0" smtClean="0"/>
              <a:t>이름</a:t>
            </a:r>
            <a:r>
              <a:rPr lang="en-US" altLang="ko-KR" sz="3600" dirty="0"/>
              <a:t>)</a:t>
            </a:r>
            <a:endParaRPr lang="ko-KR" altLang="en-US" sz="4000" dirty="0"/>
          </a:p>
        </p:txBody>
      </p:sp>
      <p:grpSp>
        <p:nvGrpSpPr>
          <p:cNvPr id="3" name="그룹 2"/>
          <p:cNvGrpSpPr/>
          <p:nvPr/>
        </p:nvGrpSpPr>
        <p:grpSpPr>
          <a:xfrm>
            <a:off x="665560" y="537630"/>
            <a:ext cx="162024" cy="1026008"/>
            <a:chOff x="611560" y="411510"/>
            <a:chExt cx="144000" cy="1368000"/>
          </a:xfrm>
        </p:grpSpPr>
        <p:sp>
          <p:nvSpPr>
            <p:cNvPr id="11" name="직사각형 10">
              <a:extLst>
                <a:ext uri="{FF2B5EF4-FFF2-40B4-BE49-F238E27FC236}">
                  <a16:creationId xmlns:a16="http://schemas.microsoft.com/office/drawing/2014/main" xmlns="" id="{F9BF4019-7159-4D3B-888E-C09F8960CB43}"/>
                </a:ext>
              </a:extLst>
            </p:cNvPr>
            <p:cNvSpPr/>
            <p:nvPr/>
          </p:nvSpPr>
          <p:spPr>
            <a:xfrm rot="16200000">
              <a:off x="341560" y="681510"/>
              <a:ext cx="684000" cy="144000"/>
            </a:xfrm>
            <a:prstGeom prst="rect">
              <a:avLst/>
            </a:prstGeom>
            <a:solidFill>
              <a:srgbClr val="84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/>
            </a:p>
          </p:txBody>
        </p:sp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xmlns="" id="{F9BF4019-7159-4D3B-888E-C09F8960CB43}"/>
                </a:ext>
              </a:extLst>
            </p:cNvPr>
            <p:cNvSpPr/>
            <p:nvPr/>
          </p:nvSpPr>
          <p:spPr>
            <a:xfrm rot="16200000">
              <a:off x="341560" y="1365510"/>
              <a:ext cx="684000" cy="144000"/>
            </a:xfrm>
            <a:prstGeom prst="rect">
              <a:avLst/>
            </a:prstGeom>
            <a:solidFill>
              <a:srgbClr val="6E5F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/>
            </a:p>
          </p:txBody>
        </p:sp>
      </p:grpSp>
      <p:pic>
        <p:nvPicPr>
          <p:cNvPr id="13" name="Picture 4" descr="Scissors and com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2525" y="4371950"/>
            <a:ext cx="60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user\Downloads\hairstylis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760" y="4354513"/>
            <a:ext cx="60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제목 1"/>
          <p:cNvSpPr txBox="1">
            <a:spLocks/>
          </p:cNvSpPr>
          <p:nvPr/>
        </p:nvSpPr>
        <p:spPr>
          <a:xfrm>
            <a:off x="1199400" y="1779662"/>
            <a:ext cx="6745200" cy="1656183"/>
          </a:xfrm>
          <a:prstGeom prst="rect">
            <a:avLst/>
          </a:prstGeom>
          <a:ln w="28575">
            <a:noFill/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6800" dirty="0" smtClean="0"/>
              <a:t>포트폴리오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74799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33719D-7DAA-4010-B3F9-312D06AC1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0</a:t>
            </a:r>
            <a:r>
              <a:rPr lang="en-US" altLang="ko-KR" dirty="0" smtClean="0"/>
              <a:t>06</a:t>
            </a:r>
            <a:r>
              <a:rPr lang="en-US" dirty="0" smtClean="0"/>
              <a:t>. </a:t>
            </a:r>
            <a:r>
              <a:rPr lang="ko-KR" altLang="en-US" dirty="0" smtClean="0"/>
              <a:t>여성커트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718262F-9054-4E1C-87B5-F0EBFF0CE94C}"/>
              </a:ext>
            </a:extLst>
          </p:cNvPr>
          <p:cNvSpPr txBox="1"/>
          <p:nvPr/>
        </p:nvSpPr>
        <p:spPr>
          <a:xfrm>
            <a:off x="323527" y="1059582"/>
            <a:ext cx="41993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 smtClean="0">
                <a:latin typeface="+mj-lt"/>
              </a:rPr>
              <a:t>프로세스</a:t>
            </a:r>
            <a:endParaRPr lang="en-US" dirty="0">
              <a:latin typeface="+mj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ko-KR" sz="1100" dirty="0" smtClean="0">
                <a:latin typeface="+mj-lt"/>
              </a:rPr>
              <a:t>…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100" dirty="0" smtClean="0">
                <a:latin typeface="+mj-lt"/>
              </a:rPr>
              <a:t>…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100" dirty="0" smtClean="0">
                <a:latin typeface="+mj-lt"/>
              </a:rPr>
              <a:t>…</a:t>
            </a:r>
            <a:endParaRPr lang="en-US" sz="1100" dirty="0">
              <a:latin typeface="+mj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endParaRPr lang="en-US" sz="1100" dirty="0">
              <a:latin typeface="+mj-lt"/>
            </a:endParaRPr>
          </a:p>
        </p:txBody>
      </p:sp>
      <p:grpSp>
        <p:nvGrpSpPr>
          <p:cNvPr id="36" name="그룹 35"/>
          <p:cNvGrpSpPr/>
          <p:nvPr/>
        </p:nvGrpSpPr>
        <p:grpSpPr>
          <a:xfrm>
            <a:off x="5627791" y="812069"/>
            <a:ext cx="2328586" cy="3443656"/>
            <a:chOff x="2335107" y="186233"/>
            <a:chExt cx="4277523" cy="6325864"/>
          </a:xfrm>
        </p:grpSpPr>
        <p:grpSp>
          <p:nvGrpSpPr>
            <p:cNvPr id="37" name="그룹 1">
              <a:extLst>
                <a:ext uri="{FF2B5EF4-FFF2-40B4-BE49-F238E27FC236}">
                  <a16:creationId xmlns="" xmlns:a16="http://schemas.microsoft.com/office/drawing/2014/main" id="{6759CA23-A938-4F80-B4E4-C245DC147D13}"/>
                </a:ext>
              </a:extLst>
            </p:cNvPr>
            <p:cNvGrpSpPr/>
            <p:nvPr/>
          </p:nvGrpSpPr>
          <p:grpSpPr>
            <a:xfrm>
              <a:off x="3070012" y="959297"/>
              <a:ext cx="2666770" cy="3201068"/>
              <a:chOff x="3477052" y="1988840"/>
              <a:chExt cx="2110078" cy="2532840"/>
            </a:xfrm>
          </p:grpSpPr>
          <p:sp>
            <p:nvSpPr>
              <p:cNvPr id="66" name="자유형 35">
                <a:extLst>
                  <a:ext uri="{FF2B5EF4-FFF2-40B4-BE49-F238E27FC236}">
                    <a16:creationId xmlns="" xmlns:a16="http://schemas.microsoft.com/office/drawing/2014/main" id="{5EBAB4F3-3931-4518-89D5-E03D42AD42A9}"/>
                  </a:ext>
                </a:extLst>
              </p:cNvPr>
              <p:cNvSpPr/>
              <p:nvPr/>
            </p:nvSpPr>
            <p:spPr>
              <a:xfrm>
                <a:off x="3477052" y="1988840"/>
                <a:ext cx="457765" cy="995271"/>
              </a:xfrm>
              <a:custGeom>
                <a:avLst/>
                <a:gdLst>
                  <a:gd name="connsiteX0" fmla="*/ 0 w 337757"/>
                  <a:gd name="connsiteY0" fmla="*/ 956 h 705806"/>
                  <a:gd name="connsiteX1" fmla="*/ 171450 w 337757"/>
                  <a:gd name="connsiteY1" fmla="*/ 23181 h 705806"/>
                  <a:gd name="connsiteX2" fmla="*/ 295275 w 337757"/>
                  <a:gd name="connsiteY2" fmla="*/ 156531 h 705806"/>
                  <a:gd name="connsiteX3" fmla="*/ 336550 w 337757"/>
                  <a:gd name="connsiteY3" fmla="*/ 413706 h 705806"/>
                  <a:gd name="connsiteX4" fmla="*/ 327025 w 337757"/>
                  <a:gd name="connsiteY4" fmla="*/ 705806 h 7058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37757" h="705806">
                    <a:moveTo>
                      <a:pt x="0" y="956"/>
                    </a:moveTo>
                    <a:cubicBezTo>
                      <a:pt x="61119" y="-896"/>
                      <a:pt x="122238" y="-2748"/>
                      <a:pt x="171450" y="23181"/>
                    </a:cubicBezTo>
                    <a:cubicBezTo>
                      <a:pt x="220662" y="49110"/>
                      <a:pt x="267758" y="91444"/>
                      <a:pt x="295275" y="156531"/>
                    </a:cubicBezTo>
                    <a:cubicBezTo>
                      <a:pt x="322792" y="221618"/>
                      <a:pt x="331258" y="322160"/>
                      <a:pt x="336550" y="413706"/>
                    </a:cubicBezTo>
                    <a:cubicBezTo>
                      <a:pt x="341842" y="505252"/>
                      <a:pt x="328083" y="660298"/>
                      <a:pt x="327025" y="705806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7" name="자유형 36">
                <a:extLst>
                  <a:ext uri="{FF2B5EF4-FFF2-40B4-BE49-F238E27FC236}">
                    <a16:creationId xmlns="" xmlns:a16="http://schemas.microsoft.com/office/drawing/2014/main" id="{4614CD54-3DB2-4C19-929B-56CDD20F3C17}"/>
                  </a:ext>
                </a:extLst>
              </p:cNvPr>
              <p:cNvSpPr/>
              <p:nvPr/>
            </p:nvSpPr>
            <p:spPr>
              <a:xfrm>
                <a:off x="3924796" y="2984112"/>
                <a:ext cx="1662334" cy="1537568"/>
              </a:xfrm>
              <a:custGeom>
                <a:avLst/>
                <a:gdLst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68400" h="1080706">
                    <a:moveTo>
                      <a:pt x="0" y="0"/>
                    </a:moveTo>
                    <a:cubicBezTo>
                      <a:pt x="28839" y="58473"/>
                      <a:pt x="57679" y="116946"/>
                      <a:pt x="79375" y="187325"/>
                    </a:cubicBezTo>
                    <a:cubicBezTo>
                      <a:pt x="101071" y="257704"/>
                      <a:pt x="87842" y="420158"/>
                      <a:pt x="130175" y="422275"/>
                    </a:cubicBezTo>
                    <a:cubicBezTo>
                      <a:pt x="172508" y="424392"/>
                      <a:pt x="260879" y="258762"/>
                      <a:pt x="333375" y="200025"/>
                    </a:cubicBezTo>
                    <a:cubicBezTo>
                      <a:pt x="405871" y="141288"/>
                      <a:pt x="484188" y="127000"/>
                      <a:pt x="565150" y="146050"/>
                    </a:cubicBezTo>
                    <a:cubicBezTo>
                      <a:pt x="646112" y="165100"/>
                      <a:pt x="763587" y="220133"/>
                      <a:pt x="819150" y="314325"/>
                    </a:cubicBezTo>
                    <a:cubicBezTo>
                      <a:pt x="874713" y="408517"/>
                      <a:pt x="919692" y="534458"/>
                      <a:pt x="936625" y="654050"/>
                    </a:cubicBezTo>
                    <a:cubicBezTo>
                      <a:pt x="953558" y="773642"/>
                      <a:pt x="941387" y="904346"/>
                      <a:pt x="958850" y="974725"/>
                    </a:cubicBezTo>
                    <a:cubicBezTo>
                      <a:pt x="976313" y="1045104"/>
                      <a:pt x="1006475" y="1061508"/>
                      <a:pt x="1041400" y="1076325"/>
                    </a:cubicBezTo>
                    <a:cubicBezTo>
                      <a:pt x="1076325" y="1091142"/>
                      <a:pt x="1168400" y="1063625"/>
                      <a:pt x="1168400" y="1063625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38" name="자유형 37"/>
            <p:cNvSpPr/>
            <p:nvPr/>
          </p:nvSpPr>
          <p:spPr>
            <a:xfrm>
              <a:off x="2335107" y="186233"/>
              <a:ext cx="4277523" cy="6325864"/>
            </a:xfrm>
            <a:custGeom>
              <a:avLst/>
              <a:gdLst>
                <a:gd name="connsiteX0" fmla="*/ 3487106 w 4290919"/>
                <a:gd name="connsiteY0" fmla="*/ 6006177 h 6233333"/>
                <a:gd name="connsiteX1" fmla="*/ 3315656 w 4290919"/>
                <a:gd name="connsiteY1" fmla="*/ 4310727 h 6233333"/>
                <a:gd name="connsiteX2" fmla="*/ 4268156 w 4290919"/>
                <a:gd name="connsiteY2" fmla="*/ 1843752 h 6233333"/>
                <a:gd name="connsiteX3" fmla="*/ 2201231 w 4290919"/>
                <a:gd name="connsiteY3" fmla="*/ 34002 h 6233333"/>
                <a:gd name="connsiteX4" fmla="*/ 705806 w 4290919"/>
                <a:gd name="connsiteY4" fmla="*/ 796002 h 6233333"/>
                <a:gd name="connsiteX5" fmla="*/ 391481 w 4290919"/>
                <a:gd name="connsiteY5" fmla="*/ 2443827 h 6233333"/>
                <a:gd name="connsiteX6" fmla="*/ 956 w 4290919"/>
                <a:gd name="connsiteY6" fmla="*/ 2920077 h 6233333"/>
                <a:gd name="connsiteX7" fmla="*/ 277181 w 4290919"/>
                <a:gd name="connsiteY7" fmla="*/ 3205827 h 6233333"/>
                <a:gd name="connsiteX8" fmla="*/ 143831 w 4290919"/>
                <a:gd name="connsiteY8" fmla="*/ 3415377 h 6233333"/>
                <a:gd name="connsiteX9" fmla="*/ 220031 w 4290919"/>
                <a:gd name="connsiteY9" fmla="*/ 3558252 h 6233333"/>
                <a:gd name="connsiteX10" fmla="*/ 162881 w 4290919"/>
                <a:gd name="connsiteY10" fmla="*/ 3672552 h 6233333"/>
                <a:gd name="connsiteX11" fmla="*/ 315281 w 4290919"/>
                <a:gd name="connsiteY11" fmla="*/ 3844002 h 6233333"/>
                <a:gd name="connsiteX12" fmla="*/ 334331 w 4290919"/>
                <a:gd name="connsiteY12" fmla="*/ 4205952 h 6233333"/>
                <a:gd name="connsiteX13" fmla="*/ 1220156 w 4290919"/>
                <a:gd name="connsiteY13" fmla="*/ 4253577 h 6233333"/>
                <a:gd name="connsiteX14" fmla="*/ 991556 w 4290919"/>
                <a:gd name="connsiteY14" fmla="*/ 6025227 h 6233333"/>
                <a:gd name="connsiteX15" fmla="*/ 3487106 w 4290919"/>
                <a:gd name="connsiteY15" fmla="*/ 6006177 h 6233333"/>
                <a:gd name="connsiteX0" fmla="*/ 3487106 w 4290919"/>
                <a:gd name="connsiteY0" fmla="*/ 5979338 h 6206494"/>
                <a:gd name="connsiteX1" fmla="*/ 3315656 w 4290919"/>
                <a:gd name="connsiteY1" fmla="*/ 4283888 h 6206494"/>
                <a:gd name="connsiteX2" fmla="*/ 4268156 w 4290919"/>
                <a:gd name="connsiteY2" fmla="*/ 1816913 h 6206494"/>
                <a:gd name="connsiteX3" fmla="*/ 2201231 w 4290919"/>
                <a:gd name="connsiteY3" fmla="*/ 7163 h 6206494"/>
                <a:gd name="connsiteX4" fmla="*/ 705806 w 4290919"/>
                <a:gd name="connsiteY4" fmla="*/ 769163 h 6206494"/>
                <a:gd name="connsiteX5" fmla="*/ 391481 w 4290919"/>
                <a:gd name="connsiteY5" fmla="*/ 2416988 h 6206494"/>
                <a:gd name="connsiteX6" fmla="*/ 956 w 4290919"/>
                <a:gd name="connsiteY6" fmla="*/ 2893238 h 6206494"/>
                <a:gd name="connsiteX7" fmla="*/ 277181 w 4290919"/>
                <a:gd name="connsiteY7" fmla="*/ 3178988 h 6206494"/>
                <a:gd name="connsiteX8" fmla="*/ 143831 w 4290919"/>
                <a:gd name="connsiteY8" fmla="*/ 3388538 h 6206494"/>
                <a:gd name="connsiteX9" fmla="*/ 220031 w 4290919"/>
                <a:gd name="connsiteY9" fmla="*/ 3531413 h 6206494"/>
                <a:gd name="connsiteX10" fmla="*/ 162881 w 4290919"/>
                <a:gd name="connsiteY10" fmla="*/ 3645713 h 6206494"/>
                <a:gd name="connsiteX11" fmla="*/ 315281 w 4290919"/>
                <a:gd name="connsiteY11" fmla="*/ 3817163 h 6206494"/>
                <a:gd name="connsiteX12" fmla="*/ 334331 w 4290919"/>
                <a:gd name="connsiteY12" fmla="*/ 4179113 h 6206494"/>
                <a:gd name="connsiteX13" fmla="*/ 1220156 w 4290919"/>
                <a:gd name="connsiteY13" fmla="*/ 4226738 h 6206494"/>
                <a:gd name="connsiteX14" fmla="*/ 991556 w 4290919"/>
                <a:gd name="connsiteY14" fmla="*/ 5998388 h 6206494"/>
                <a:gd name="connsiteX15" fmla="*/ 3487106 w 4290919"/>
                <a:gd name="connsiteY15" fmla="*/ 5979338 h 6206494"/>
                <a:gd name="connsiteX0" fmla="*/ 3487106 w 4290919"/>
                <a:gd name="connsiteY0" fmla="*/ 5974676 h 6201832"/>
                <a:gd name="connsiteX1" fmla="*/ 3315656 w 4290919"/>
                <a:gd name="connsiteY1" fmla="*/ 4279226 h 6201832"/>
                <a:gd name="connsiteX2" fmla="*/ 4268156 w 4290919"/>
                <a:gd name="connsiteY2" fmla="*/ 1812251 h 6201832"/>
                <a:gd name="connsiteX3" fmla="*/ 2201231 w 4290919"/>
                <a:gd name="connsiteY3" fmla="*/ 2501 h 6201832"/>
                <a:gd name="connsiteX4" fmla="*/ 705806 w 4290919"/>
                <a:gd name="connsiteY4" fmla="*/ 764501 h 6201832"/>
                <a:gd name="connsiteX5" fmla="*/ 391481 w 4290919"/>
                <a:gd name="connsiteY5" fmla="*/ 2412326 h 6201832"/>
                <a:gd name="connsiteX6" fmla="*/ 956 w 4290919"/>
                <a:gd name="connsiteY6" fmla="*/ 2888576 h 6201832"/>
                <a:gd name="connsiteX7" fmla="*/ 277181 w 4290919"/>
                <a:gd name="connsiteY7" fmla="*/ 3174326 h 6201832"/>
                <a:gd name="connsiteX8" fmla="*/ 143831 w 4290919"/>
                <a:gd name="connsiteY8" fmla="*/ 3383876 h 6201832"/>
                <a:gd name="connsiteX9" fmla="*/ 220031 w 4290919"/>
                <a:gd name="connsiteY9" fmla="*/ 3526751 h 6201832"/>
                <a:gd name="connsiteX10" fmla="*/ 162881 w 4290919"/>
                <a:gd name="connsiteY10" fmla="*/ 3641051 h 6201832"/>
                <a:gd name="connsiteX11" fmla="*/ 315281 w 4290919"/>
                <a:gd name="connsiteY11" fmla="*/ 3812501 h 6201832"/>
                <a:gd name="connsiteX12" fmla="*/ 334331 w 4290919"/>
                <a:gd name="connsiteY12" fmla="*/ 4174451 h 6201832"/>
                <a:gd name="connsiteX13" fmla="*/ 1220156 w 4290919"/>
                <a:gd name="connsiteY13" fmla="*/ 4222076 h 6201832"/>
                <a:gd name="connsiteX14" fmla="*/ 991556 w 4290919"/>
                <a:gd name="connsiteY14" fmla="*/ 5993726 h 6201832"/>
                <a:gd name="connsiteX15" fmla="*/ 3487106 w 4290919"/>
                <a:gd name="connsiteY15" fmla="*/ 5974676 h 6201832"/>
                <a:gd name="connsiteX0" fmla="*/ 3487106 w 4290919"/>
                <a:gd name="connsiteY0" fmla="*/ 5975437 h 6202593"/>
                <a:gd name="connsiteX1" fmla="*/ 3315656 w 4290919"/>
                <a:gd name="connsiteY1" fmla="*/ 4279987 h 6202593"/>
                <a:gd name="connsiteX2" fmla="*/ 4268156 w 4290919"/>
                <a:gd name="connsiteY2" fmla="*/ 1813012 h 6202593"/>
                <a:gd name="connsiteX3" fmla="*/ 2201231 w 4290919"/>
                <a:gd name="connsiteY3" fmla="*/ 3262 h 6202593"/>
                <a:gd name="connsiteX4" fmla="*/ 705806 w 4290919"/>
                <a:gd name="connsiteY4" fmla="*/ 765262 h 6202593"/>
                <a:gd name="connsiteX5" fmla="*/ 391481 w 4290919"/>
                <a:gd name="connsiteY5" fmla="*/ 2413087 h 6202593"/>
                <a:gd name="connsiteX6" fmla="*/ 956 w 4290919"/>
                <a:gd name="connsiteY6" fmla="*/ 2889337 h 6202593"/>
                <a:gd name="connsiteX7" fmla="*/ 277181 w 4290919"/>
                <a:gd name="connsiteY7" fmla="*/ 3175087 h 6202593"/>
                <a:gd name="connsiteX8" fmla="*/ 143831 w 4290919"/>
                <a:gd name="connsiteY8" fmla="*/ 3384637 h 6202593"/>
                <a:gd name="connsiteX9" fmla="*/ 220031 w 4290919"/>
                <a:gd name="connsiteY9" fmla="*/ 3527512 h 6202593"/>
                <a:gd name="connsiteX10" fmla="*/ 162881 w 4290919"/>
                <a:gd name="connsiteY10" fmla="*/ 3641812 h 6202593"/>
                <a:gd name="connsiteX11" fmla="*/ 315281 w 4290919"/>
                <a:gd name="connsiteY11" fmla="*/ 3813262 h 6202593"/>
                <a:gd name="connsiteX12" fmla="*/ 334331 w 4290919"/>
                <a:gd name="connsiteY12" fmla="*/ 4175212 h 6202593"/>
                <a:gd name="connsiteX13" fmla="*/ 1220156 w 4290919"/>
                <a:gd name="connsiteY13" fmla="*/ 4222837 h 6202593"/>
                <a:gd name="connsiteX14" fmla="*/ 991556 w 4290919"/>
                <a:gd name="connsiteY14" fmla="*/ 5994487 h 6202593"/>
                <a:gd name="connsiteX15" fmla="*/ 3487106 w 4290919"/>
                <a:gd name="connsiteY15" fmla="*/ 5975437 h 6202593"/>
                <a:gd name="connsiteX0" fmla="*/ 3487106 w 4277149"/>
                <a:gd name="connsiteY0" fmla="*/ 5976485 h 6203641"/>
                <a:gd name="connsiteX1" fmla="*/ 3315656 w 4277149"/>
                <a:gd name="connsiteY1" fmla="*/ 4281035 h 6203641"/>
                <a:gd name="connsiteX2" fmla="*/ 4268156 w 4277149"/>
                <a:gd name="connsiteY2" fmla="*/ 1814060 h 6203641"/>
                <a:gd name="connsiteX3" fmla="*/ 2201231 w 4277149"/>
                <a:gd name="connsiteY3" fmla="*/ 4310 h 6203641"/>
                <a:gd name="connsiteX4" fmla="*/ 705806 w 4277149"/>
                <a:gd name="connsiteY4" fmla="*/ 766310 h 6203641"/>
                <a:gd name="connsiteX5" fmla="*/ 391481 w 4277149"/>
                <a:gd name="connsiteY5" fmla="*/ 2414135 h 6203641"/>
                <a:gd name="connsiteX6" fmla="*/ 956 w 4277149"/>
                <a:gd name="connsiteY6" fmla="*/ 2890385 h 6203641"/>
                <a:gd name="connsiteX7" fmla="*/ 277181 w 4277149"/>
                <a:gd name="connsiteY7" fmla="*/ 3176135 h 6203641"/>
                <a:gd name="connsiteX8" fmla="*/ 143831 w 4277149"/>
                <a:gd name="connsiteY8" fmla="*/ 3385685 h 6203641"/>
                <a:gd name="connsiteX9" fmla="*/ 220031 w 4277149"/>
                <a:gd name="connsiteY9" fmla="*/ 3528560 h 6203641"/>
                <a:gd name="connsiteX10" fmla="*/ 162881 w 4277149"/>
                <a:gd name="connsiteY10" fmla="*/ 3642860 h 6203641"/>
                <a:gd name="connsiteX11" fmla="*/ 315281 w 4277149"/>
                <a:gd name="connsiteY11" fmla="*/ 3814310 h 6203641"/>
                <a:gd name="connsiteX12" fmla="*/ 334331 w 4277149"/>
                <a:gd name="connsiteY12" fmla="*/ 4176260 h 6203641"/>
                <a:gd name="connsiteX13" fmla="*/ 1220156 w 4277149"/>
                <a:gd name="connsiteY13" fmla="*/ 4223885 h 6203641"/>
                <a:gd name="connsiteX14" fmla="*/ 991556 w 4277149"/>
                <a:gd name="connsiteY14" fmla="*/ 5995535 h 6203641"/>
                <a:gd name="connsiteX15" fmla="*/ 3487106 w 4277149"/>
                <a:gd name="connsiteY15" fmla="*/ 5976485 h 6203641"/>
                <a:gd name="connsiteX0" fmla="*/ 3487106 w 4270437"/>
                <a:gd name="connsiteY0" fmla="*/ 5976443 h 6203599"/>
                <a:gd name="connsiteX1" fmla="*/ 3315656 w 4270437"/>
                <a:gd name="connsiteY1" fmla="*/ 4280993 h 6203599"/>
                <a:gd name="connsiteX2" fmla="*/ 4268156 w 4270437"/>
                <a:gd name="connsiteY2" fmla="*/ 1814018 h 6203599"/>
                <a:gd name="connsiteX3" fmla="*/ 2201231 w 4270437"/>
                <a:gd name="connsiteY3" fmla="*/ 4268 h 6203599"/>
                <a:gd name="connsiteX4" fmla="*/ 705806 w 4270437"/>
                <a:gd name="connsiteY4" fmla="*/ 766268 h 6203599"/>
                <a:gd name="connsiteX5" fmla="*/ 391481 w 4270437"/>
                <a:gd name="connsiteY5" fmla="*/ 2414093 h 6203599"/>
                <a:gd name="connsiteX6" fmla="*/ 956 w 4270437"/>
                <a:gd name="connsiteY6" fmla="*/ 2890343 h 6203599"/>
                <a:gd name="connsiteX7" fmla="*/ 277181 w 4270437"/>
                <a:gd name="connsiteY7" fmla="*/ 3176093 h 6203599"/>
                <a:gd name="connsiteX8" fmla="*/ 143831 w 4270437"/>
                <a:gd name="connsiteY8" fmla="*/ 3385643 h 6203599"/>
                <a:gd name="connsiteX9" fmla="*/ 220031 w 4270437"/>
                <a:gd name="connsiteY9" fmla="*/ 3528518 h 6203599"/>
                <a:gd name="connsiteX10" fmla="*/ 162881 w 4270437"/>
                <a:gd name="connsiteY10" fmla="*/ 3642818 h 6203599"/>
                <a:gd name="connsiteX11" fmla="*/ 315281 w 4270437"/>
                <a:gd name="connsiteY11" fmla="*/ 3814268 h 6203599"/>
                <a:gd name="connsiteX12" fmla="*/ 334331 w 4270437"/>
                <a:gd name="connsiteY12" fmla="*/ 4176218 h 6203599"/>
                <a:gd name="connsiteX13" fmla="*/ 1220156 w 4270437"/>
                <a:gd name="connsiteY13" fmla="*/ 4223843 h 6203599"/>
                <a:gd name="connsiteX14" fmla="*/ 991556 w 4270437"/>
                <a:gd name="connsiteY14" fmla="*/ 5995493 h 6203599"/>
                <a:gd name="connsiteX15" fmla="*/ 3487106 w 4270437"/>
                <a:gd name="connsiteY15" fmla="*/ 5976443 h 6203599"/>
                <a:gd name="connsiteX0" fmla="*/ 3487106 w 4270437"/>
                <a:gd name="connsiteY0" fmla="*/ 5976443 h 6462792"/>
                <a:gd name="connsiteX1" fmla="*/ 3315656 w 4270437"/>
                <a:gd name="connsiteY1" fmla="*/ 4280993 h 6462792"/>
                <a:gd name="connsiteX2" fmla="*/ 4268156 w 4270437"/>
                <a:gd name="connsiteY2" fmla="*/ 1814018 h 6462792"/>
                <a:gd name="connsiteX3" fmla="*/ 2201231 w 4270437"/>
                <a:gd name="connsiteY3" fmla="*/ 4268 h 6462792"/>
                <a:gd name="connsiteX4" fmla="*/ 705806 w 4270437"/>
                <a:gd name="connsiteY4" fmla="*/ 766268 h 6462792"/>
                <a:gd name="connsiteX5" fmla="*/ 391481 w 4270437"/>
                <a:gd name="connsiteY5" fmla="*/ 2414093 h 6462792"/>
                <a:gd name="connsiteX6" fmla="*/ 956 w 4270437"/>
                <a:gd name="connsiteY6" fmla="*/ 2890343 h 6462792"/>
                <a:gd name="connsiteX7" fmla="*/ 277181 w 4270437"/>
                <a:gd name="connsiteY7" fmla="*/ 3176093 h 6462792"/>
                <a:gd name="connsiteX8" fmla="*/ 143831 w 4270437"/>
                <a:gd name="connsiteY8" fmla="*/ 3385643 h 6462792"/>
                <a:gd name="connsiteX9" fmla="*/ 220031 w 4270437"/>
                <a:gd name="connsiteY9" fmla="*/ 3528518 h 6462792"/>
                <a:gd name="connsiteX10" fmla="*/ 162881 w 4270437"/>
                <a:gd name="connsiteY10" fmla="*/ 3642818 h 6462792"/>
                <a:gd name="connsiteX11" fmla="*/ 315281 w 4270437"/>
                <a:gd name="connsiteY11" fmla="*/ 3814268 h 6462792"/>
                <a:gd name="connsiteX12" fmla="*/ 334331 w 4270437"/>
                <a:gd name="connsiteY12" fmla="*/ 4176218 h 6462792"/>
                <a:gd name="connsiteX13" fmla="*/ 1220156 w 4270437"/>
                <a:gd name="connsiteY13" fmla="*/ 4223843 h 6462792"/>
                <a:gd name="connsiteX14" fmla="*/ 991556 w 4270437"/>
                <a:gd name="connsiteY14" fmla="*/ 5995493 h 6462792"/>
                <a:gd name="connsiteX15" fmla="*/ 3487106 w 4270437"/>
                <a:gd name="connsiteY15" fmla="*/ 5976443 h 6462792"/>
                <a:gd name="connsiteX0" fmla="*/ 3487106 w 4270437"/>
                <a:gd name="connsiteY0" fmla="*/ 5976443 h 6475188"/>
                <a:gd name="connsiteX1" fmla="*/ 3315656 w 4270437"/>
                <a:gd name="connsiteY1" fmla="*/ 4280993 h 6475188"/>
                <a:gd name="connsiteX2" fmla="*/ 4268156 w 4270437"/>
                <a:gd name="connsiteY2" fmla="*/ 1814018 h 6475188"/>
                <a:gd name="connsiteX3" fmla="*/ 2201231 w 4270437"/>
                <a:gd name="connsiteY3" fmla="*/ 4268 h 6475188"/>
                <a:gd name="connsiteX4" fmla="*/ 705806 w 4270437"/>
                <a:gd name="connsiteY4" fmla="*/ 766268 h 6475188"/>
                <a:gd name="connsiteX5" fmla="*/ 391481 w 4270437"/>
                <a:gd name="connsiteY5" fmla="*/ 2414093 h 6475188"/>
                <a:gd name="connsiteX6" fmla="*/ 956 w 4270437"/>
                <a:gd name="connsiteY6" fmla="*/ 2890343 h 6475188"/>
                <a:gd name="connsiteX7" fmla="*/ 277181 w 4270437"/>
                <a:gd name="connsiteY7" fmla="*/ 3176093 h 6475188"/>
                <a:gd name="connsiteX8" fmla="*/ 143831 w 4270437"/>
                <a:gd name="connsiteY8" fmla="*/ 3385643 h 6475188"/>
                <a:gd name="connsiteX9" fmla="*/ 220031 w 4270437"/>
                <a:gd name="connsiteY9" fmla="*/ 3528518 h 6475188"/>
                <a:gd name="connsiteX10" fmla="*/ 162881 w 4270437"/>
                <a:gd name="connsiteY10" fmla="*/ 3642818 h 6475188"/>
                <a:gd name="connsiteX11" fmla="*/ 315281 w 4270437"/>
                <a:gd name="connsiteY11" fmla="*/ 3814268 h 6475188"/>
                <a:gd name="connsiteX12" fmla="*/ 334331 w 4270437"/>
                <a:gd name="connsiteY12" fmla="*/ 4176218 h 6475188"/>
                <a:gd name="connsiteX13" fmla="*/ 1220156 w 4270437"/>
                <a:gd name="connsiteY13" fmla="*/ 4223843 h 6475188"/>
                <a:gd name="connsiteX14" fmla="*/ 991556 w 4270437"/>
                <a:gd name="connsiteY14" fmla="*/ 5995493 h 6475188"/>
                <a:gd name="connsiteX15" fmla="*/ 3487106 w 4270437"/>
                <a:gd name="connsiteY15" fmla="*/ 5976443 h 6475188"/>
                <a:gd name="connsiteX0" fmla="*/ 3487106 w 4270437"/>
                <a:gd name="connsiteY0" fmla="*/ 5976443 h 6296661"/>
                <a:gd name="connsiteX1" fmla="*/ 3315656 w 4270437"/>
                <a:gd name="connsiteY1" fmla="*/ 4280993 h 6296661"/>
                <a:gd name="connsiteX2" fmla="*/ 4268156 w 4270437"/>
                <a:gd name="connsiteY2" fmla="*/ 1814018 h 6296661"/>
                <a:gd name="connsiteX3" fmla="*/ 2201231 w 4270437"/>
                <a:gd name="connsiteY3" fmla="*/ 4268 h 6296661"/>
                <a:gd name="connsiteX4" fmla="*/ 705806 w 4270437"/>
                <a:gd name="connsiteY4" fmla="*/ 766268 h 6296661"/>
                <a:gd name="connsiteX5" fmla="*/ 391481 w 4270437"/>
                <a:gd name="connsiteY5" fmla="*/ 2414093 h 6296661"/>
                <a:gd name="connsiteX6" fmla="*/ 956 w 4270437"/>
                <a:gd name="connsiteY6" fmla="*/ 2890343 h 6296661"/>
                <a:gd name="connsiteX7" fmla="*/ 277181 w 4270437"/>
                <a:gd name="connsiteY7" fmla="*/ 3176093 h 6296661"/>
                <a:gd name="connsiteX8" fmla="*/ 143831 w 4270437"/>
                <a:gd name="connsiteY8" fmla="*/ 3385643 h 6296661"/>
                <a:gd name="connsiteX9" fmla="*/ 220031 w 4270437"/>
                <a:gd name="connsiteY9" fmla="*/ 3528518 h 6296661"/>
                <a:gd name="connsiteX10" fmla="*/ 162881 w 4270437"/>
                <a:gd name="connsiteY10" fmla="*/ 3642818 h 6296661"/>
                <a:gd name="connsiteX11" fmla="*/ 315281 w 4270437"/>
                <a:gd name="connsiteY11" fmla="*/ 3814268 h 6296661"/>
                <a:gd name="connsiteX12" fmla="*/ 334331 w 4270437"/>
                <a:gd name="connsiteY12" fmla="*/ 4176218 h 6296661"/>
                <a:gd name="connsiteX13" fmla="*/ 1220156 w 4270437"/>
                <a:gd name="connsiteY13" fmla="*/ 4223843 h 6296661"/>
                <a:gd name="connsiteX14" fmla="*/ 991556 w 4270437"/>
                <a:gd name="connsiteY14" fmla="*/ 5995493 h 6296661"/>
                <a:gd name="connsiteX15" fmla="*/ 3487106 w 4270437"/>
                <a:gd name="connsiteY15" fmla="*/ 5976443 h 6296661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87827 w 4271158"/>
                <a:gd name="connsiteY0" fmla="*/ 5976443 h 6325864"/>
                <a:gd name="connsiteX1" fmla="*/ 3316377 w 4271158"/>
                <a:gd name="connsiteY1" fmla="*/ 4280993 h 6325864"/>
                <a:gd name="connsiteX2" fmla="*/ 4268877 w 4271158"/>
                <a:gd name="connsiteY2" fmla="*/ 1814018 h 6325864"/>
                <a:gd name="connsiteX3" fmla="*/ 2201952 w 4271158"/>
                <a:gd name="connsiteY3" fmla="*/ 4268 h 6325864"/>
                <a:gd name="connsiteX4" fmla="*/ 706527 w 4271158"/>
                <a:gd name="connsiteY4" fmla="*/ 766268 h 6325864"/>
                <a:gd name="connsiteX5" fmla="*/ 392202 w 4271158"/>
                <a:gd name="connsiteY5" fmla="*/ 2414093 h 6325864"/>
                <a:gd name="connsiteX6" fmla="*/ 1677 w 4271158"/>
                <a:gd name="connsiteY6" fmla="*/ 2890343 h 6325864"/>
                <a:gd name="connsiteX7" fmla="*/ 246945 w 4271158"/>
                <a:gd name="connsiteY7" fmla="*/ 3195143 h 6325864"/>
                <a:gd name="connsiteX8" fmla="*/ 144552 w 4271158"/>
                <a:gd name="connsiteY8" fmla="*/ 3385643 h 6325864"/>
                <a:gd name="connsiteX9" fmla="*/ 220752 w 4271158"/>
                <a:gd name="connsiteY9" fmla="*/ 3528518 h 6325864"/>
                <a:gd name="connsiteX10" fmla="*/ 163602 w 4271158"/>
                <a:gd name="connsiteY10" fmla="*/ 3642818 h 6325864"/>
                <a:gd name="connsiteX11" fmla="*/ 316002 w 4271158"/>
                <a:gd name="connsiteY11" fmla="*/ 3814268 h 6325864"/>
                <a:gd name="connsiteX12" fmla="*/ 335052 w 4271158"/>
                <a:gd name="connsiteY12" fmla="*/ 4176218 h 6325864"/>
                <a:gd name="connsiteX13" fmla="*/ 1173252 w 4271158"/>
                <a:gd name="connsiteY13" fmla="*/ 4223843 h 6325864"/>
                <a:gd name="connsiteX14" fmla="*/ 992277 w 4271158"/>
                <a:gd name="connsiteY14" fmla="*/ 5995493 h 6325864"/>
                <a:gd name="connsiteX15" fmla="*/ 3487827 w 4271158"/>
                <a:gd name="connsiteY15" fmla="*/ 5976443 h 6325864"/>
                <a:gd name="connsiteX0" fmla="*/ 3488084 w 4271415"/>
                <a:gd name="connsiteY0" fmla="*/ 5976443 h 6325864"/>
                <a:gd name="connsiteX1" fmla="*/ 3316634 w 4271415"/>
                <a:gd name="connsiteY1" fmla="*/ 4280993 h 6325864"/>
                <a:gd name="connsiteX2" fmla="*/ 4269134 w 4271415"/>
                <a:gd name="connsiteY2" fmla="*/ 1814018 h 6325864"/>
                <a:gd name="connsiteX3" fmla="*/ 2202209 w 4271415"/>
                <a:gd name="connsiteY3" fmla="*/ 4268 h 6325864"/>
                <a:gd name="connsiteX4" fmla="*/ 706784 w 4271415"/>
                <a:gd name="connsiteY4" fmla="*/ 766268 h 6325864"/>
                <a:gd name="connsiteX5" fmla="*/ 392459 w 4271415"/>
                <a:gd name="connsiteY5" fmla="*/ 2414093 h 6325864"/>
                <a:gd name="connsiteX6" fmla="*/ 1934 w 4271415"/>
                <a:gd name="connsiteY6" fmla="*/ 2890343 h 6325864"/>
                <a:gd name="connsiteX7" fmla="*/ 247202 w 4271415"/>
                <a:gd name="connsiteY7" fmla="*/ 3195143 h 6325864"/>
                <a:gd name="connsiteX8" fmla="*/ 144809 w 4271415"/>
                <a:gd name="connsiteY8" fmla="*/ 3385643 h 6325864"/>
                <a:gd name="connsiteX9" fmla="*/ 221009 w 4271415"/>
                <a:gd name="connsiteY9" fmla="*/ 3528518 h 6325864"/>
                <a:gd name="connsiteX10" fmla="*/ 163859 w 4271415"/>
                <a:gd name="connsiteY10" fmla="*/ 3642818 h 6325864"/>
                <a:gd name="connsiteX11" fmla="*/ 316259 w 4271415"/>
                <a:gd name="connsiteY11" fmla="*/ 3814268 h 6325864"/>
                <a:gd name="connsiteX12" fmla="*/ 335309 w 4271415"/>
                <a:gd name="connsiteY12" fmla="*/ 4176218 h 6325864"/>
                <a:gd name="connsiteX13" fmla="*/ 1173509 w 4271415"/>
                <a:gd name="connsiteY13" fmla="*/ 4223843 h 6325864"/>
                <a:gd name="connsiteX14" fmla="*/ 992534 w 4271415"/>
                <a:gd name="connsiteY14" fmla="*/ 5995493 h 6325864"/>
                <a:gd name="connsiteX15" fmla="*/ 3488084 w 4271415"/>
                <a:gd name="connsiteY15" fmla="*/ 5976443 h 6325864"/>
                <a:gd name="connsiteX0" fmla="*/ 3487722 w 4271053"/>
                <a:gd name="connsiteY0" fmla="*/ 5976443 h 6325864"/>
                <a:gd name="connsiteX1" fmla="*/ 3316272 w 4271053"/>
                <a:gd name="connsiteY1" fmla="*/ 4280993 h 6325864"/>
                <a:gd name="connsiteX2" fmla="*/ 4268772 w 4271053"/>
                <a:gd name="connsiteY2" fmla="*/ 1814018 h 6325864"/>
                <a:gd name="connsiteX3" fmla="*/ 2201847 w 4271053"/>
                <a:gd name="connsiteY3" fmla="*/ 4268 h 6325864"/>
                <a:gd name="connsiteX4" fmla="*/ 706422 w 4271053"/>
                <a:gd name="connsiteY4" fmla="*/ 766268 h 6325864"/>
                <a:gd name="connsiteX5" fmla="*/ 392097 w 4271053"/>
                <a:gd name="connsiteY5" fmla="*/ 2414093 h 6325864"/>
                <a:gd name="connsiteX6" fmla="*/ 1572 w 4271053"/>
                <a:gd name="connsiteY6" fmla="*/ 2890343 h 6325864"/>
                <a:gd name="connsiteX7" fmla="*/ 258746 w 4271053"/>
                <a:gd name="connsiteY7" fmla="*/ 3178475 h 6325864"/>
                <a:gd name="connsiteX8" fmla="*/ 144447 w 4271053"/>
                <a:gd name="connsiteY8" fmla="*/ 3385643 h 6325864"/>
                <a:gd name="connsiteX9" fmla="*/ 220647 w 4271053"/>
                <a:gd name="connsiteY9" fmla="*/ 3528518 h 6325864"/>
                <a:gd name="connsiteX10" fmla="*/ 163497 w 4271053"/>
                <a:gd name="connsiteY10" fmla="*/ 3642818 h 6325864"/>
                <a:gd name="connsiteX11" fmla="*/ 315897 w 4271053"/>
                <a:gd name="connsiteY11" fmla="*/ 3814268 h 6325864"/>
                <a:gd name="connsiteX12" fmla="*/ 334947 w 4271053"/>
                <a:gd name="connsiteY12" fmla="*/ 4176218 h 6325864"/>
                <a:gd name="connsiteX13" fmla="*/ 1173147 w 4271053"/>
                <a:gd name="connsiteY13" fmla="*/ 4223843 h 6325864"/>
                <a:gd name="connsiteX14" fmla="*/ 992172 w 4271053"/>
                <a:gd name="connsiteY14" fmla="*/ 5995493 h 6325864"/>
                <a:gd name="connsiteX15" fmla="*/ 3487722 w 4271053"/>
                <a:gd name="connsiteY15" fmla="*/ 5976443 h 6325864"/>
                <a:gd name="connsiteX0" fmla="*/ 3488232 w 4271563"/>
                <a:gd name="connsiteY0" fmla="*/ 5976443 h 6325864"/>
                <a:gd name="connsiteX1" fmla="*/ 3316782 w 4271563"/>
                <a:gd name="connsiteY1" fmla="*/ 4280993 h 6325864"/>
                <a:gd name="connsiteX2" fmla="*/ 4269282 w 4271563"/>
                <a:gd name="connsiteY2" fmla="*/ 1814018 h 6325864"/>
                <a:gd name="connsiteX3" fmla="*/ 2202357 w 4271563"/>
                <a:gd name="connsiteY3" fmla="*/ 4268 h 6325864"/>
                <a:gd name="connsiteX4" fmla="*/ 706932 w 4271563"/>
                <a:gd name="connsiteY4" fmla="*/ 766268 h 6325864"/>
                <a:gd name="connsiteX5" fmla="*/ 392607 w 4271563"/>
                <a:gd name="connsiteY5" fmla="*/ 2414093 h 6325864"/>
                <a:gd name="connsiteX6" fmla="*/ 2082 w 4271563"/>
                <a:gd name="connsiteY6" fmla="*/ 2890343 h 6325864"/>
                <a:gd name="connsiteX7" fmla="*/ 259256 w 4271563"/>
                <a:gd name="connsiteY7" fmla="*/ 3178475 h 6325864"/>
                <a:gd name="connsiteX8" fmla="*/ 144957 w 4271563"/>
                <a:gd name="connsiteY8" fmla="*/ 3385643 h 6325864"/>
                <a:gd name="connsiteX9" fmla="*/ 221157 w 4271563"/>
                <a:gd name="connsiteY9" fmla="*/ 3528518 h 6325864"/>
                <a:gd name="connsiteX10" fmla="*/ 164007 w 4271563"/>
                <a:gd name="connsiteY10" fmla="*/ 3642818 h 6325864"/>
                <a:gd name="connsiteX11" fmla="*/ 316407 w 4271563"/>
                <a:gd name="connsiteY11" fmla="*/ 3814268 h 6325864"/>
                <a:gd name="connsiteX12" fmla="*/ 335457 w 4271563"/>
                <a:gd name="connsiteY12" fmla="*/ 4176218 h 6325864"/>
                <a:gd name="connsiteX13" fmla="*/ 1173657 w 4271563"/>
                <a:gd name="connsiteY13" fmla="*/ 4223843 h 6325864"/>
                <a:gd name="connsiteX14" fmla="*/ 992682 w 4271563"/>
                <a:gd name="connsiteY14" fmla="*/ 5995493 h 6325864"/>
                <a:gd name="connsiteX15" fmla="*/ 3488232 w 4271563"/>
                <a:gd name="connsiteY15" fmla="*/ 5976443 h 6325864"/>
                <a:gd name="connsiteX0" fmla="*/ 3494636 w 4277967"/>
                <a:gd name="connsiteY0" fmla="*/ 5976443 h 6325864"/>
                <a:gd name="connsiteX1" fmla="*/ 3323186 w 4277967"/>
                <a:gd name="connsiteY1" fmla="*/ 4280993 h 6325864"/>
                <a:gd name="connsiteX2" fmla="*/ 4275686 w 4277967"/>
                <a:gd name="connsiteY2" fmla="*/ 1814018 h 6325864"/>
                <a:gd name="connsiteX3" fmla="*/ 2208761 w 4277967"/>
                <a:gd name="connsiteY3" fmla="*/ 4268 h 6325864"/>
                <a:gd name="connsiteX4" fmla="*/ 713336 w 4277967"/>
                <a:gd name="connsiteY4" fmla="*/ 766268 h 6325864"/>
                <a:gd name="connsiteX5" fmla="*/ 399011 w 4277967"/>
                <a:gd name="connsiteY5" fmla="*/ 2414093 h 6325864"/>
                <a:gd name="connsiteX6" fmla="*/ 8486 w 4277967"/>
                <a:gd name="connsiteY6" fmla="*/ 2890343 h 6325864"/>
                <a:gd name="connsiteX7" fmla="*/ 265660 w 4277967"/>
                <a:gd name="connsiteY7" fmla="*/ 3178475 h 6325864"/>
                <a:gd name="connsiteX8" fmla="*/ 151361 w 4277967"/>
                <a:gd name="connsiteY8" fmla="*/ 3385643 h 6325864"/>
                <a:gd name="connsiteX9" fmla="*/ 227561 w 4277967"/>
                <a:gd name="connsiteY9" fmla="*/ 3528518 h 6325864"/>
                <a:gd name="connsiteX10" fmla="*/ 170411 w 4277967"/>
                <a:gd name="connsiteY10" fmla="*/ 3642818 h 6325864"/>
                <a:gd name="connsiteX11" fmla="*/ 322811 w 4277967"/>
                <a:gd name="connsiteY11" fmla="*/ 3814268 h 6325864"/>
                <a:gd name="connsiteX12" fmla="*/ 341861 w 4277967"/>
                <a:gd name="connsiteY12" fmla="*/ 4176218 h 6325864"/>
                <a:gd name="connsiteX13" fmla="*/ 1180061 w 4277967"/>
                <a:gd name="connsiteY13" fmla="*/ 4223843 h 6325864"/>
                <a:gd name="connsiteX14" fmla="*/ 999086 w 4277967"/>
                <a:gd name="connsiteY14" fmla="*/ 5995493 h 6325864"/>
                <a:gd name="connsiteX15" fmla="*/ 3494636 w 4277967"/>
                <a:gd name="connsiteY15" fmla="*/ 5976443 h 6325864"/>
                <a:gd name="connsiteX0" fmla="*/ 3488052 w 4271383"/>
                <a:gd name="connsiteY0" fmla="*/ 5976443 h 6325864"/>
                <a:gd name="connsiteX1" fmla="*/ 3316602 w 4271383"/>
                <a:gd name="connsiteY1" fmla="*/ 4280993 h 6325864"/>
                <a:gd name="connsiteX2" fmla="*/ 4269102 w 4271383"/>
                <a:gd name="connsiteY2" fmla="*/ 1814018 h 6325864"/>
                <a:gd name="connsiteX3" fmla="*/ 2202177 w 4271383"/>
                <a:gd name="connsiteY3" fmla="*/ 4268 h 6325864"/>
                <a:gd name="connsiteX4" fmla="*/ 706752 w 4271383"/>
                <a:gd name="connsiteY4" fmla="*/ 766268 h 6325864"/>
                <a:gd name="connsiteX5" fmla="*/ 392427 w 4271383"/>
                <a:gd name="connsiteY5" fmla="*/ 2414093 h 6325864"/>
                <a:gd name="connsiteX6" fmla="*/ 1902 w 4271383"/>
                <a:gd name="connsiteY6" fmla="*/ 2890343 h 6325864"/>
                <a:gd name="connsiteX7" fmla="*/ 263838 w 4271383"/>
                <a:gd name="connsiteY7" fmla="*/ 3173713 h 6325864"/>
                <a:gd name="connsiteX8" fmla="*/ 144777 w 4271383"/>
                <a:gd name="connsiteY8" fmla="*/ 3385643 h 6325864"/>
                <a:gd name="connsiteX9" fmla="*/ 220977 w 4271383"/>
                <a:gd name="connsiteY9" fmla="*/ 3528518 h 6325864"/>
                <a:gd name="connsiteX10" fmla="*/ 163827 w 4271383"/>
                <a:gd name="connsiteY10" fmla="*/ 3642818 h 6325864"/>
                <a:gd name="connsiteX11" fmla="*/ 316227 w 4271383"/>
                <a:gd name="connsiteY11" fmla="*/ 3814268 h 6325864"/>
                <a:gd name="connsiteX12" fmla="*/ 335277 w 4271383"/>
                <a:gd name="connsiteY12" fmla="*/ 4176218 h 6325864"/>
                <a:gd name="connsiteX13" fmla="*/ 1173477 w 4271383"/>
                <a:gd name="connsiteY13" fmla="*/ 4223843 h 6325864"/>
                <a:gd name="connsiteX14" fmla="*/ 992502 w 4271383"/>
                <a:gd name="connsiteY14" fmla="*/ 5995493 h 6325864"/>
                <a:gd name="connsiteX15" fmla="*/ 3488052 w 4271383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85643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01784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27117 w 4277523"/>
                <a:gd name="connsiteY9" fmla="*/ 3528518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277523" h="6325864">
                  <a:moveTo>
                    <a:pt x="3494192" y="5976443"/>
                  </a:moveTo>
                  <a:cubicBezTo>
                    <a:pt x="3386242" y="5033468"/>
                    <a:pt x="3192567" y="4974730"/>
                    <a:pt x="3322742" y="4280993"/>
                  </a:cubicBezTo>
                  <a:cubicBezTo>
                    <a:pt x="3452917" y="3587256"/>
                    <a:pt x="4213330" y="2822081"/>
                    <a:pt x="4275242" y="1814018"/>
                  </a:cubicBezTo>
                  <a:cubicBezTo>
                    <a:pt x="4337154" y="805955"/>
                    <a:pt x="3125892" y="-68757"/>
                    <a:pt x="2208317" y="4268"/>
                  </a:cubicBezTo>
                  <a:cubicBezTo>
                    <a:pt x="1290742" y="77293"/>
                    <a:pt x="1014517" y="364630"/>
                    <a:pt x="712892" y="766268"/>
                  </a:cubicBezTo>
                  <a:cubicBezTo>
                    <a:pt x="411267" y="1167905"/>
                    <a:pt x="277917" y="1888631"/>
                    <a:pt x="398567" y="2414093"/>
                  </a:cubicBezTo>
                  <a:cubicBezTo>
                    <a:pt x="214417" y="2796680"/>
                    <a:pt x="23124" y="2801840"/>
                    <a:pt x="1692" y="2928443"/>
                  </a:cubicBezTo>
                  <a:cubicBezTo>
                    <a:pt x="-19740" y="3055046"/>
                    <a:pt x="167583" y="3093544"/>
                    <a:pt x="269978" y="3173713"/>
                  </a:cubicBezTo>
                  <a:cubicBezTo>
                    <a:pt x="217590" y="3279123"/>
                    <a:pt x="167586" y="3324127"/>
                    <a:pt x="148536" y="3383261"/>
                  </a:cubicBezTo>
                  <a:cubicBezTo>
                    <a:pt x="141393" y="3442395"/>
                    <a:pt x="181080" y="3497958"/>
                    <a:pt x="235848" y="3542806"/>
                  </a:cubicBezTo>
                  <a:cubicBezTo>
                    <a:pt x="205686" y="3570189"/>
                    <a:pt x="176317" y="3603130"/>
                    <a:pt x="179492" y="3666630"/>
                  </a:cubicBezTo>
                  <a:cubicBezTo>
                    <a:pt x="202510" y="3701556"/>
                    <a:pt x="279504" y="3729337"/>
                    <a:pt x="308079" y="3814268"/>
                  </a:cubicBezTo>
                  <a:cubicBezTo>
                    <a:pt x="336654" y="3899199"/>
                    <a:pt x="205686" y="4107956"/>
                    <a:pt x="350942" y="4176218"/>
                  </a:cubicBezTo>
                  <a:cubicBezTo>
                    <a:pt x="496198" y="4244480"/>
                    <a:pt x="736705" y="4206381"/>
                    <a:pt x="1179617" y="4223843"/>
                  </a:cubicBezTo>
                  <a:cubicBezTo>
                    <a:pt x="1403454" y="4250830"/>
                    <a:pt x="1190730" y="4996956"/>
                    <a:pt x="998642" y="5995493"/>
                  </a:cubicBezTo>
                  <a:cubicBezTo>
                    <a:pt x="1187554" y="6374905"/>
                    <a:pt x="3078267" y="6500318"/>
                    <a:pt x="3494192" y="5976443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자유형 38"/>
            <p:cNvSpPr/>
            <p:nvPr/>
          </p:nvSpPr>
          <p:spPr>
            <a:xfrm>
              <a:off x="2671284" y="3180874"/>
              <a:ext cx="62431" cy="186690"/>
            </a:xfrm>
            <a:custGeom>
              <a:avLst/>
              <a:gdLst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15253"/>
                <a:gd name="connsiteY0" fmla="*/ 155733 h 155733"/>
                <a:gd name="connsiteX1" fmla="*/ 115253 w 115253"/>
                <a:gd name="connsiteY1" fmla="*/ 0 h 155733"/>
                <a:gd name="connsiteX0" fmla="*/ 0 w 103346"/>
                <a:gd name="connsiteY0" fmla="*/ 179546 h 179546"/>
                <a:gd name="connsiteX1" fmla="*/ 103346 w 103346"/>
                <a:gd name="connsiteY1" fmla="*/ 0 h 179546"/>
                <a:gd name="connsiteX0" fmla="*/ 0 w 107267"/>
                <a:gd name="connsiteY0" fmla="*/ 179546 h 179546"/>
                <a:gd name="connsiteX1" fmla="*/ 103346 w 107267"/>
                <a:gd name="connsiteY1" fmla="*/ 0 h 179546"/>
                <a:gd name="connsiteX0" fmla="*/ 0 w 99554"/>
                <a:gd name="connsiteY0" fmla="*/ 179546 h 179546"/>
                <a:gd name="connsiteX1" fmla="*/ 93821 w 99554"/>
                <a:gd name="connsiteY1" fmla="*/ 0 h 179546"/>
                <a:gd name="connsiteX0" fmla="*/ 0 w 106940"/>
                <a:gd name="connsiteY0" fmla="*/ 179546 h 179546"/>
                <a:gd name="connsiteX1" fmla="*/ 93821 w 106940"/>
                <a:gd name="connsiteY1" fmla="*/ 0 h 179546"/>
                <a:gd name="connsiteX0" fmla="*/ 0 w 98234"/>
                <a:gd name="connsiteY0" fmla="*/ 208121 h 208121"/>
                <a:gd name="connsiteX1" fmla="*/ 81915 w 98234"/>
                <a:gd name="connsiteY1" fmla="*/ 0 h 208121"/>
                <a:gd name="connsiteX0" fmla="*/ 0 w 75876"/>
                <a:gd name="connsiteY0" fmla="*/ 186690 h 186690"/>
                <a:gd name="connsiteX1" fmla="*/ 43815 w 75876"/>
                <a:gd name="connsiteY1" fmla="*/ 0 h 186690"/>
                <a:gd name="connsiteX0" fmla="*/ 0 w 62431"/>
                <a:gd name="connsiteY0" fmla="*/ 186690 h 186690"/>
                <a:gd name="connsiteX1" fmla="*/ 43815 w 62431"/>
                <a:gd name="connsiteY1" fmla="*/ 0 h 186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2431" h="186690">
                  <a:moveTo>
                    <a:pt x="0" y="186690"/>
                  </a:moveTo>
                  <a:cubicBezTo>
                    <a:pt x="81280" y="107950"/>
                    <a:pt x="68262" y="91599"/>
                    <a:pt x="43815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자유형 41"/>
            <p:cNvSpPr/>
            <p:nvPr/>
          </p:nvSpPr>
          <p:spPr>
            <a:xfrm>
              <a:off x="2567602" y="3724343"/>
              <a:ext cx="87152" cy="52864"/>
            </a:xfrm>
            <a:custGeom>
              <a:avLst/>
              <a:gdLst>
                <a:gd name="connsiteX0" fmla="*/ 0 w 137160"/>
                <a:gd name="connsiteY0" fmla="*/ 0 h 83884"/>
                <a:gd name="connsiteX1" fmla="*/ 30480 w 137160"/>
                <a:gd name="connsiteY1" fmla="*/ 53340 h 83884"/>
                <a:gd name="connsiteX2" fmla="*/ 137160 w 137160"/>
                <a:gd name="connsiteY2" fmla="*/ 83820 h 83884"/>
                <a:gd name="connsiteX0" fmla="*/ 0 w 149066"/>
                <a:gd name="connsiteY0" fmla="*/ 0 h 88649"/>
                <a:gd name="connsiteX1" fmla="*/ 42386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649"/>
                <a:gd name="connsiteX1" fmla="*/ 49530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60973"/>
                <a:gd name="connsiteY0" fmla="*/ 0 h 126682"/>
                <a:gd name="connsiteX1" fmla="*/ 160973 w 160973"/>
                <a:gd name="connsiteY1" fmla="*/ 126682 h 126682"/>
                <a:gd name="connsiteX0" fmla="*/ 0 w 163354"/>
                <a:gd name="connsiteY0" fmla="*/ 0 h 107632"/>
                <a:gd name="connsiteX1" fmla="*/ 163354 w 163354"/>
                <a:gd name="connsiteY1" fmla="*/ 107632 h 107632"/>
                <a:gd name="connsiteX0" fmla="*/ 0 w 134779"/>
                <a:gd name="connsiteY0" fmla="*/ 0 h 95725"/>
                <a:gd name="connsiteX1" fmla="*/ 134779 w 134779"/>
                <a:gd name="connsiteY1" fmla="*/ 95725 h 95725"/>
                <a:gd name="connsiteX0" fmla="*/ 0 w 146685"/>
                <a:gd name="connsiteY0" fmla="*/ 0 h 90963"/>
                <a:gd name="connsiteX1" fmla="*/ 146685 w 146685"/>
                <a:gd name="connsiteY1" fmla="*/ 90963 h 90963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69532"/>
                <a:gd name="connsiteX1" fmla="*/ 149066 w 149066"/>
                <a:gd name="connsiteY1" fmla="*/ 69532 h 69532"/>
                <a:gd name="connsiteX0" fmla="*/ 0 w 144303"/>
                <a:gd name="connsiteY0" fmla="*/ 0 h 62389"/>
                <a:gd name="connsiteX1" fmla="*/ 144303 w 144303"/>
                <a:gd name="connsiteY1" fmla="*/ 62389 h 62389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7152" h="52864">
                  <a:moveTo>
                    <a:pt x="0" y="0"/>
                  </a:moveTo>
                  <a:cubicBezTo>
                    <a:pt x="30639" y="31906"/>
                    <a:pt x="61274" y="42387"/>
                    <a:pt x="87152" y="5286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자유형 56"/>
            <p:cNvSpPr/>
            <p:nvPr/>
          </p:nvSpPr>
          <p:spPr>
            <a:xfrm>
              <a:off x="4183499" y="2736657"/>
              <a:ext cx="691312" cy="1094782"/>
            </a:xfrm>
            <a:custGeom>
              <a:avLst/>
              <a:gdLst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22814 w 527763"/>
                <a:gd name="connsiteY0" fmla="*/ 532191 h 987783"/>
                <a:gd name="connsiteX1" fmla="*/ 22789 w 527763"/>
                <a:gd name="connsiteY1" fmla="*/ 363916 h 987783"/>
                <a:gd name="connsiteX2" fmla="*/ 76764 w 527763"/>
                <a:gd name="connsiteY2" fmla="*/ 1966 h 987783"/>
                <a:gd name="connsiteX3" fmla="*/ 527614 w 527763"/>
                <a:gd name="connsiteY3" fmla="*/ 532191 h 987783"/>
                <a:gd name="connsiteX4" fmla="*/ 127564 w 527763"/>
                <a:gd name="connsiteY4" fmla="*/ 986216 h 987783"/>
                <a:gd name="connsiteX5" fmla="*/ 194239 w 527763"/>
                <a:gd name="connsiteY5" fmla="*/ 652841 h 987783"/>
                <a:gd name="connsiteX0" fmla="*/ 217890 w 522749"/>
                <a:gd name="connsiteY0" fmla="*/ 532191 h 987783"/>
                <a:gd name="connsiteX1" fmla="*/ 17865 w 522749"/>
                <a:gd name="connsiteY1" fmla="*/ 363916 h 987783"/>
                <a:gd name="connsiteX2" fmla="*/ 90890 w 522749"/>
                <a:gd name="connsiteY2" fmla="*/ 1966 h 987783"/>
                <a:gd name="connsiteX3" fmla="*/ 522690 w 522749"/>
                <a:gd name="connsiteY3" fmla="*/ 532191 h 987783"/>
                <a:gd name="connsiteX4" fmla="*/ 122640 w 522749"/>
                <a:gd name="connsiteY4" fmla="*/ 986216 h 987783"/>
                <a:gd name="connsiteX5" fmla="*/ 189315 w 522749"/>
                <a:gd name="connsiteY5" fmla="*/ 652841 h 987783"/>
                <a:gd name="connsiteX0" fmla="*/ 217890 w 522749"/>
                <a:gd name="connsiteY0" fmla="*/ 530225 h 985817"/>
                <a:gd name="connsiteX1" fmla="*/ 17865 w 522749"/>
                <a:gd name="connsiteY1" fmla="*/ 361950 h 985817"/>
                <a:gd name="connsiteX2" fmla="*/ 90890 w 522749"/>
                <a:gd name="connsiteY2" fmla="*/ 0 h 985817"/>
                <a:gd name="connsiteX3" fmla="*/ 522690 w 522749"/>
                <a:gd name="connsiteY3" fmla="*/ 530225 h 985817"/>
                <a:gd name="connsiteX4" fmla="*/ 122640 w 522749"/>
                <a:gd name="connsiteY4" fmla="*/ 984250 h 985817"/>
                <a:gd name="connsiteX5" fmla="*/ 189315 w 522749"/>
                <a:gd name="connsiteY5" fmla="*/ 650875 h 985817"/>
                <a:gd name="connsiteX0" fmla="*/ 217890 w 522749"/>
                <a:gd name="connsiteY0" fmla="*/ 539074 h 994666"/>
                <a:gd name="connsiteX1" fmla="*/ 17865 w 522749"/>
                <a:gd name="connsiteY1" fmla="*/ 370799 h 994666"/>
                <a:gd name="connsiteX2" fmla="*/ 90890 w 522749"/>
                <a:gd name="connsiteY2" fmla="*/ 8849 h 994666"/>
                <a:gd name="connsiteX3" fmla="*/ 522690 w 522749"/>
                <a:gd name="connsiteY3" fmla="*/ 539074 h 994666"/>
                <a:gd name="connsiteX4" fmla="*/ 122640 w 522749"/>
                <a:gd name="connsiteY4" fmla="*/ 993099 h 994666"/>
                <a:gd name="connsiteX5" fmla="*/ 189315 w 522749"/>
                <a:gd name="connsiteY5" fmla="*/ 659724 h 994666"/>
                <a:gd name="connsiteX0" fmla="*/ 217890 w 533038"/>
                <a:gd name="connsiteY0" fmla="*/ 541203 h 996795"/>
                <a:gd name="connsiteX1" fmla="*/ 17865 w 533038"/>
                <a:gd name="connsiteY1" fmla="*/ 372928 h 996795"/>
                <a:gd name="connsiteX2" fmla="*/ 90890 w 533038"/>
                <a:gd name="connsiteY2" fmla="*/ 10978 h 996795"/>
                <a:gd name="connsiteX3" fmla="*/ 522690 w 533038"/>
                <a:gd name="connsiteY3" fmla="*/ 541203 h 996795"/>
                <a:gd name="connsiteX4" fmla="*/ 122640 w 533038"/>
                <a:gd name="connsiteY4" fmla="*/ 995228 h 996795"/>
                <a:gd name="connsiteX5" fmla="*/ 189315 w 533038"/>
                <a:gd name="connsiteY5" fmla="*/ 661853 h 996795"/>
                <a:gd name="connsiteX0" fmla="*/ 216602 w 531915"/>
                <a:gd name="connsiteY0" fmla="*/ 556671 h 1012263"/>
                <a:gd name="connsiteX1" fmla="*/ 16577 w 531915"/>
                <a:gd name="connsiteY1" fmla="*/ 388396 h 1012263"/>
                <a:gd name="connsiteX2" fmla="*/ 95952 w 531915"/>
                <a:gd name="connsiteY2" fmla="*/ 10571 h 1012263"/>
                <a:gd name="connsiteX3" fmla="*/ 521402 w 531915"/>
                <a:gd name="connsiteY3" fmla="*/ 556671 h 1012263"/>
                <a:gd name="connsiteX4" fmla="*/ 121352 w 531915"/>
                <a:gd name="connsiteY4" fmla="*/ 1010696 h 1012263"/>
                <a:gd name="connsiteX5" fmla="*/ 188027 w 531915"/>
                <a:gd name="connsiteY5" fmla="*/ 677321 h 1012263"/>
                <a:gd name="connsiteX0" fmla="*/ 216602 w 540220"/>
                <a:gd name="connsiteY0" fmla="*/ 557398 h 1012990"/>
                <a:gd name="connsiteX1" fmla="*/ 16577 w 540220"/>
                <a:gd name="connsiteY1" fmla="*/ 389123 h 1012990"/>
                <a:gd name="connsiteX2" fmla="*/ 95952 w 540220"/>
                <a:gd name="connsiteY2" fmla="*/ 11298 h 1012990"/>
                <a:gd name="connsiteX3" fmla="*/ 521402 w 540220"/>
                <a:gd name="connsiteY3" fmla="*/ 557398 h 1012990"/>
                <a:gd name="connsiteX4" fmla="*/ 121352 w 540220"/>
                <a:gd name="connsiteY4" fmla="*/ 1011423 h 1012990"/>
                <a:gd name="connsiteX5" fmla="*/ 188027 w 540220"/>
                <a:gd name="connsiteY5" fmla="*/ 678048 h 1012990"/>
                <a:gd name="connsiteX0" fmla="*/ 237522 w 561140"/>
                <a:gd name="connsiteY0" fmla="*/ 557398 h 1012990"/>
                <a:gd name="connsiteX1" fmla="*/ 37497 w 561140"/>
                <a:gd name="connsiteY1" fmla="*/ 389123 h 1012990"/>
                <a:gd name="connsiteX2" fmla="*/ 116872 w 561140"/>
                <a:gd name="connsiteY2" fmla="*/ 11298 h 1012990"/>
                <a:gd name="connsiteX3" fmla="*/ 542322 w 561140"/>
                <a:gd name="connsiteY3" fmla="*/ 557398 h 1012990"/>
                <a:gd name="connsiteX4" fmla="*/ 142272 w 561140"/>
                <a:gd name="connsiteY4" fmla="*/ 1011423 h 1012990"/>
                <a:gd name="connsiteX5" fmla="*/ 208947 w 561140"/>
                <a:gd name="connsiteY5" fmla="*/ 678048 h 1012990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22398"/>
                <a:gd name="connsiteX1" fmla="*/ 36814 w 552237"/>
                <a:gd name="connsiteY1" fmla="*/ 395381 h 1022398"/>
                <a:gd name="connsiteX2" fmla="*/ 119364 w 552237"/>
                <a:gd name="connsiteY2" fmla="*/ 11206 h 1022398"/>
                <a:gd name="connsiteX3" fmla="*/ 541639 w 552237"/>
                <a:gd name="connsiteY3" fmla="*/ 563656 h 1022398"/>
                <a:gd name="connsiteX4" fmla="*/ 100314 w 552237"/>
                <a:gd name="connsiteY4" fmla="*/ 1020856 h 1022398"/>
                <a:gd name="connsiteX5" fmla="*/ 208264 w 552237"/>
                <a:gd name="connsiteY5" fmla="*/ 684306 h 1022398"/>
                <a:gd name="connsiteX0" fmla="*/ 236839 w 552237"/>
                <a:gd name="connsiteY0" fmla="*/ 563656 h 1023380"/>
                <a:gd name="connsiteX1" fmla="*/ 36814 w 552237"/>
                <a:gd name="connsiteY1" fmla="*/ 395381 h 1023380"/>
                <a:gd name="connsiteX2" fmla="*/ 119364 w 552237"/>
                <a:gd name="connsiteY2" fmla="*/ 11206 h 1023380"/>
                <a:gd name="connsiteX3" fmla="*/ 541639 w 552237"/>
                <a:gd name="connsiteY3" fmla="*/ 563656 h 1023380"/>
                <a:gd name="connsiteX4" fmla="*/ 100314 w 552237"/>
                <a:gd name="connsiteY4" fmla="*/ 1020856 h 1023380"/>
                <a:gd name="connsiteX5" fmla="*/ 208264 w 552237"/>
                <a:gd name="connsiteY5" fmla="*/ 684306 h 1023380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3096"/>
                <a:gd name="connsiteX1" fmla="*/ 36814 w 552237"/>
                <a:gd name="connsiteY1" fmla="*/ 395381 h 1023096"/>
                <a:gd name="connsiteX2" fmla="*/ 119364 w 552237"/>
                <a:gd name="connsiteY2" fmla="*/ 11206 h 1023096"/>
                <a:gd name="connsiteX3" fmla="*/ 541639 w 552237"/>
                <a:gd name="connsiteY3" fmla="*/ 563656 h 1023096"/>
                <a:gd name="connsiteX4" fmla="*/ 100314 w 552237"/>
                <a:gd name="connsiteY4" fmla="*/ 1020856 h 1023096"/>
                <a:gd name="connsiteX5" fmla="*/ 208264 w 552237"/>
                <a:gd name="connsiteY5" fmla="*/ 684306 h 1023096"/>
                <a:gd name="connsiteX0" fmla="*/ 236839 w 552237"/>
                <a:gd name="connsiteY0" fmla="*/ 563656 h 1022943"/>
                <a:gd name="connsiteX1" fmla="*/ 36814 w 552237"/>
                <a:gd name="connsiteY1" fmla="*/ 395381 h 1022943"/>
                <a:gd name="connsiteX2" fmla="*/ 119364 w 552237"/>
                <a:gd name="connsiteY2" fmla="*/ 11206 h 1022943"/>
                <a:gd name="connsiteX3" fmla="*/ 541639 w 552237"/>
                <a:gd name="connsiteY3" fmla="*/ 563656 h 1022943"/>
                <a:gd name="connsiteX4" fmla="*/ 100314 w 552237"/>
                <a:gd name="connsiteY4" fmla="*/ 1020856 h 1022943"/>
                <a:gd name="connsiteX5" fmla="*/ 208264 w 552237"/>
                <a:gd name="connsiteY5" fmla="*/ 684306 h 1022943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21213"/>
                <a:gd name="connsiteX1" fmla="*/ 36814 w 552237"/>
                <a:gd name="connsiteY1" fmla="*/ 395381 h 1021213"/>
                <a:gd name="connsiteX2" fmla="*/ 119364 w 552237"/>
                <a:gd name="connsiteY2" fmla="*/ 11206 h 1021213"/>
                <a:gd name="connsiteX3" fmla="*/ 541639 w 552237"/>
                <a:gd name="connsiteY3" fmla="*/ 563656 h 1021213"/>
                <a:gd name="connsiteX4" fmla="*/ 102695 w 552237"/>
                <a:gd name="connsiteY4" fmla="*/ 1016093 h 1021213"/>
                <a:gd name="connsiteX5" fmla="*/ 208264 w 552237"/>
                <a:gd name="connsiteY5" fmla="*/ 684306 h 1021213"/>
                <a:gd name="connsiteX0" fmla="*/ 305792 w 621190"/>
                <a:gd name="connsiteY0" fmla="*/ 563656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10542 w 621190"/>
                <a:gd name="connsiteY0" fmla="*/ 587468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65886 w 676534"/>
                <a:gd name="connsiteY0" fmla="*/ 587468 h 1081886"/>
                <a:gd name="connsiteX1" fmla="*/ 80148 w 676534"/>
                <a:gd name="connsiteY1" fmla="*/ 409668 h 1081886"/>
                <a:gd name="connsiteX2" fmla="*/ 243661 w 676534"/>
                <a:gd name="connsiteY2" fmla="*/ 11206 h 1081886"/>
                <a:gd name="connsiteX3" fmla="*/ 665936 w 676534"/>
                <a:gd name="connsiteY3" fmla="*/ 563656 h 1081886"/>
                <a:gd name="connsiteX4" fmla="*/ 60304 w 676534"/>
                <a:gd name="connsiteY4" fmla="*/ 1078006 h 1081886"/>
                <a:gd name="connsiteX5" fmla="*/ 332561 w 676534"/>
                <a:gd name="connsiteY5" fmla="*/ 684306 h 1081886"/>
                <a:gd name="connsiteX0" fmla="*/ 265886 w 676534"/>
                <a:gd name="connsiteY0" fmla="*/ 587468 h 1088408"/>
                <a:gd name="connsiteX1" fmla="*/ 80148 w 676534"/>
                <a:gd name="connsiteY1" fmla="*/ 409668 h 1088408"/>
                <a:gd name="connsiteX2" fmla="*/ 243661 w 676534"/>
                <a:gd name="connsiteY2" fmla="*/ 11206 h 1088408"/>
                <a:gd name="connsiteX3" fmla="*/ 665936 w 676534"/>
                <a:gd name="connsiteY3" fmla="*/ 563656 h 1088408"/>
                <a:gd name="connsiteX4" fmla="*/ 60304 w 676534"/>
                <a:gd name="connsiteY4" fmla="*/ 1078006 h 1088408"/>
                <a:gd name="connsiteX5" fmla="*/ 332561 w 676534"/>
                <a:gd name="connsiteY5" fmla="*/ 684306 h 1088408"/>
                <a:gd name="connsiteX0" fmla="*/ 265886 w 690452"/>
                <a:gd name="connsiteY0" fmla="*/ 587088 h 1088527"/>
                <a:gd name="connsiteX1" fmla="*/ 80148 w 690452"/>
                <a:gd name="connsiteY1" fmla="*/ 409288 h 1088527"/>
                <a:gd name="connsiteX2" fmla="*/ 243661 w 690452"/>
                <a:gd name="connsiteY2" fmla="*/ 10826 h 1088527"/>
                <a:gd name="connsiteX3" fmla="*/ 680224 w 690452"/>
                <a:gd name="connsiteY3" fmla="*/ 577563 h 1088527"/>
                <a:gd name="connsiteX4" fmla="*/ 60304 w 690452"/>
                <a:gd name="connsiteY4" fmla="*/ 1077626 h 1088527"/>
                <a:gd name="connsiteX5" fmla="*/ 332561 w 690452"/>
                <a:gd name="connsiteY5" fmla="*/ 683926 h 1088527"/>
                <a:gd name="connsiteX0" fmla="*/ 265886 w 691084"/>
                <a:gd name="connsiteY0" fmla="*/ 601018 h 1102457"/>
                <a:gd name="connsiteX1" fmla="*/ 80148 w 691084"/>
                <a:gd name="connsiteY1" fmla="*/ 423218 h 1102457"/>
                <a:gd name="connsiteX2" fmla="*/ 267473 w 691084"/>
                <a:gd name="connsiteY2" fmla="*/ 10468 h 1102457"/>
                <a:gd name="connsiteX3" fmla="*/ 680224 w 691084"/>
                <a:gd name="connsiteY3" fmla="*/ 591493 h 1102457"/>
                <a:gd name="connsiteX4" fmla="*/ 60304 w 691084"/>
                <a:gd name="connsiteY4" fmla="*/ 1091556 h 1102457"/>
                <a:gd name="connsiteX5" fmla="*/ 332561 w 691084"/>
                <a:gd name="connsiteY5" fmla="*/ 697856 h 1102457"/>
                <a:gd name="connsiteX0" fmla="*/ 265886 w 690106"/>
                <a:gd name="connsiteY0" fmla="*/ 582450 h 1083889"/>
                <a:gd name="connsiteX1" fmla="*/ 80148 w 690106"/>
                <a:gd name="connsiteY1" fmla="*/ 404650 h 1083889"/>
                <a:gd name="connsiteX2" fmla="*/ 229373 w 690106"/>
                <a:gd name="connsiteY2" fmla="*/ 10950 h 1083889"/>
                <a:gd name="connsiteX3" fmla="*/ 680224 w 690106"/>
                <a:gd name="connsiteY3" fmla="*/ 572925 h 1083889"/>
                <a:gd name="connsiteX4" fmla="*/ 60304 w 690106"/>
                <a:gd name="connsiteY4" fmla="*/ 1072988 h 1083889"/>
                <a:gd name="connsiteX5" fmla="*/ 332561 w 690106"/>
                <a:gd name="connsiteY5" fmla="*/ 679288 h 1083889"/>
                <a:gd name="connsiteX0" fmla="*/ 265886 w 690440"/>
                <a:gd name="connsiteY0" fmla="*/ 576437 h 1077876"/>
                <a:gd name="connsiteX1" fmla="*/ 80148 w 690440"/>
                <a:gd name="connsiteY1" fmla="*/ 398637 h 1077876"/>
                <a:gd name="connsiteX2" fmla="*/ 229373 w 690440"/>
                <a:gd name="connsiteY2" fmla="*/ 4937 h 1077876"/>
                <a:gd name="connsiteX3" fmla="*/ 680224 w 690440"/>
                <a:gd name="connsiteY3" fmla="*/ 566912 h 1077876"/>
                <a:gd name="connsiteX4" fmla="*/ 60304 w 690440"/>
                <a:gd name="connsiteY4" fmla="*/ 1066975 h 1077876"/>
                <a:gd name="connsiteX5" fmla="*/ 332561 w 690440"/>
                <a:gd name="connsiteY5" fmla="*/ 673275 h 1077876"/>
                <a:gd name="connsiteX0" fmla="*/ 265886 w 690440"/>
                <a:gd name="connsiteY0" fmla="*/ 590535 h 1091974"/>
                <a:gd name="connsiteX1" fmla="*/ 80148 w 690440"/>
                <a:gd name="connsiteY1" fmla="*/ 412735 h 1091974"/>
                <a:gd name="connsiteX2" fmla="*/ 229373 w 690440"/>
                <a:gd name="connsiteY2" fmla="*/ 4748 h 1091974"/>
                <a:gd name="connsiteX3" fmla="*/ 680224 w 690440"/>
                <a:gd name="connsiteY3" fmla="*/ 581010 h 1091974"/>
                <a:gd name="connsiteX4" fmla="*/ 60304 w 690440"/>
                <a:gd name="connsiteY4" fmla="*/ 1081073 h 1091974"/>
                <a:gd name="connsiteX5" fmla="*/ 332561 w 690440"/>
                <a:gd name="connsiteY5" fmla="*/ 687373 h 1091974"/>
                <a:gd name="connsiteX0" fmla="*/ 265886 w 690440"/>
                <a:gd name="connsiteY0" fmla="*/ 590723 h 1091663"/>
                <a:gd name="connsiteX1" fmla="*/ 80148 w 690440"/>
                <a:gd name="connsiteY1" fmla="*/ 412923 h 1091663"/>
                <a:gd name="connsiteX2" fmla="*/ 229373 w 690440"/>
                <a:gd name="connsiteY2" fmla="*/ 4936 h 1091663"/>
                <a:gd name="connsiteX3" fmla="*/ 680224 w 690440"/>
                <a:gd name="connsiteY3" fmla="*/ 566911 h 1091663"/>
                <a:gd name="connsiteX4" fmla="*/ 60304 w 690440"/>
                <a:gd name="connsiteY4" fmla="*/ 1081261 h 1091663"/>
                <a:gd name="connsiteX5" fmla="*/ 332561 w 690440"/>
                <a:gd name="connsiteY5" fmla="*/ 687561 h 1091663"/>
                <a:gd name="connsiteX0" fmla="*/ 265886 w 691175"/>
                <a:gd name="connsiteY0" fmla="*/ 589127 h 1090067"/>
                <a:gd name="connsiteX1" fmla="*/ 80148 w 691175"/>
                <a:gd name="connsiteY1" fmla="*/ 411327 h 1090067"/>
                <a:gd name="connsiteX2" fmla="*/ 229373 w 691175"/>
                <a:gd name="connsiteY2" fmla="*/ 3340 h 1090067"/>
                <a:gd name="connsiteX3" fmla="*/ 680224 w 691175"/>
                <a:gd name="connsiteY3" fmla="*/ 565315 h 1090067"/>
                <a:gd name="connsiteX4" fmla="*/ 60304 w 691175"/>
                <a:gd name="connsiteY4" fmla="*/ 1079665 h 1090067"/>
                <a:gd name="connsiteX5" fmla="*/ 332561 w 691175"/>
                <a:gd name="connsiteY5" fmla="*/ 685965 h 1090067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91312" h="1094782">
                  <a:moveTo>
                    <a:pt x="265886" y="593842"/>
                  </a:moveTo>
                  <a:cubicBezTo>
                    <a:pt x="178044" y="531665"/>
                    <a:pt x="123540" y="498063"/>
                    <a:pt x="80148" y="416042"/>
                  </a:cubicBezTo>
                  <a:cubicBezTo>
                    <a:pt x="-7694" y="289571"/>
                    <a:pt x="88085" y="64147"/>
                    <a:pt x="234135" y="3293"/>
                  </a:cubicBezTo>
                  <a:cubicBezTo>
                    <a:pt x="440511" y="-35336"/>
                    <a:pt x="754307" y="272638"/>
                    <a:pt x="680224" y="570030"/>
                  </a:cubicBezTo>
                  <a:cubicBezTo>
                    <a:pt x="592647" y="909491"/>
                    <a:pt x="228579" y="1148409"/>
                    <a:pt x="60304" y="1084380"/>
                  </a:cubicBezTo>
                  <a:cubicBezTo>
                    <a:pt x="-142101" y="972726"/>
                    <a:pt x="220642" y="756296"/>
                    <a:pt x="332561" y="69068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자유형 57"/>
            <p:cNvSpPr/>
            <p:nvPr/>
          </p:nvSpPr>
          <p:spPr>
            <a:xfrm>
              <a:off x="4344567" y="2884789"/>
              <a:ext cx="379610" cy="543344"/>
            </a:xfrm>
            <a:custGeom>
              <a:avLst/>
              <a:gdLst>
                <a:gd name="connsiteX0" fmla="*/ 153517 w 313522"/>
                <a:gd name="connsiteY0" fmla="*/ 377293 h 551125"/>
                <a:gd name="connsiteX1" fmla="*/ 15404 w 313522"/>
                <a:gd name="connsiteY1" fmla="*/ 198700 h 551125"/>
                <a:gd name="connsiteX2" fmla="*/ 36835 w 313522"/>
                <a:gd name="connsiteY2" fmla="*/ 3437 h 551125"/>
                <a:gd name="connsiteX3" fmla="*/ 313060 w 313522"/>
                <a:gd name="connsiteY3" fmla="*/ 372531 h 551125"/>
                <a:gd name="connsiteX4" fmla="*/ 89223 w 313522"/>
                <a:gd name="connsiteY4" fmla="*/ 551125 h 551125"/>
                <a:gd name="connsiteX0" fmla="*/ 157758 w 317763"/>
                <a:gd name="connsiteY0" fmla="*/ 376818 h 550650"/>
                <a:gd name="connsiteX1" fmla="*/ 19645 w 317763"/>
                <a:gd name="connsiteY1" fmla="*/ 198225 h 550650"/>
                <a:gd name="connsiteX2" fmla="*/ 41076 w 317763"/>
                <a:gd name="connsiteY2" fmla="*/ 2962 h 550650"/>
                <a:gd name="connsiteX3" fmla="*/ 317301 w 317763"/>
                <a:gd name="connsiteY3" fmla="*/ 372056 h 550650"/>
                <a:gd name="connsiteX4" fmla="*/ 93464 w 317763"/>
                <a:gd name="connsiteY4" fmla="*/ 550650 h 550650"/>
                <a:gd name="connsiteX0" fmla="*/ 157758 w 317335"/>
                <a:gd name="connsiteY0" fmla="*/ 376818 h 550650"/>
                <a:gd name="connsiteX1" fmla="*/ 19645 w 317335"/>
                <a:gd name="connsiteY1" fmla="*/ 198225 h 550650"/>
                <a:gd name="connsiteX2" fmla="*/ 41076 w 317335"/>
                <a:gd name="connsiteY2" fmla="*/ 2962 h 550650"/>
                <a:gd name="connsiteX3" fmla="*/ 317301 w 317335"/>
                <a:gd name="connsiteY3" fmla="*/ 372056 h 550650"/>
                <a:gd name="connsiteX4" fmla="*/ 93464 w 317335"/>
                <a:gd name="connsiteY4" fmla="*/ 550650 h 550650"/>
                <a:gd name="connsiteX0" fmla="*/ 152859 w 300530"/>
                <a:gd name="connsiteY0" fmla="*/ 376742 h 550574"/>
                <a:gd name="connsiteX1" fmla="*/ 14746 w 300530"/>
                <a:gd name="connsiteY1" fmla="*/ 198149 h 550574"/>
                <a:gd name="connsiteX2" fmla="*/ 36177 w 300530"/>
                <a:gd name="connsiteY2" fmla="*/ 2886 h 550574"/>
                <a:gd name="connsiteX3" fmla="*/ 300496 w 300530"/>
                <a:gd name="connsiteY3" fmla="*/ 355311 h 550574"/>
                <a:gd name="connsiteX4" fmla="*/ 88565 w 300530"/>
                <a:gd name="connsiteY4" fmla="*/ 550574 h 550574"/>
                <a:gd name="connsiteX0" fmla="*/ 152859 w 300552"/>
                <a:gd name="connsiteY0" fmla="*/ 376742 h 550574"/>
                <a:gd name="connsiteX1" fmla="*/ 14746 w 300552"/>
                <a:gd name="connsiteY1" fmla="*/ 198149 h 550574"/>
                <a:gd name="connsiteX2" fmla="*/ 36177 w 300552"/>
                <a:gd name="connsiteY2" fmla="*/ 2886 h 550574"/>
                <a:gd name="connsiteX3" fmla="*/ 300496 w 300552"/>
                <a:gd name="connsiteY3" fmla="*/ 355311 h 550574"/>
                <a:gd name="connsiteX4" fmla="*/ 88565 w 300552"/>
                <a:gd name="connsiteY4" fmla="*/ 550574 h 550574"/>
                <a:gd name="connsiteX0" fmla="*/ 152859 w 300552"/>
                <a:gd name="connsiteY0" fmla="*/ 374120 h 547952"/>
                <a:gd name="connsiteX1" fmla="*/ 14746 w 300552"/>
                <a:gd name="connsiteY1" fmla="*/ 195527 h 547952"/>
                <a:gd name="connsiteX2" fmla="*/ 36177 w 300552"/>
                <a:gd name="connsiteY2" fmla="*/ 264 h 547952"/>
                <a:gd name="connsiteX3" fmla="*/ 300496 w 300552"/>
                <a:gd name="connsiteY3" fmla="*/ 352689 h 547952"/>
                <a:gd name="connsiteX4" fmla="*/ 88565 w 300552"/>
                <a:gd name="connsiteY4" fmla="*/ 547952 h 547952"/>
                <a:gd name="connsiteX0" fmla="*/ 152859 w 301402"/>
                <a:gd name="connsiteY0" fmla="*/ 374120 h 543190"/>
                <a:gd name="connsiteX1" fmla="*/ 14746 w 301402"/>
                <a:gd name="connsiteY1" fmla="*/ 195527 h 543190"/>
                <a:gd name="connsiteX2" fmla="*/ 36177 w 301402"/>
                <a:gd name="connsiteY2" fmla="*/ 264 h 543190"/>
                <a:gd name="connsiteX3" fmla="*/ 300496 w 301402"/>
                <a:gd name="connsiteY3" fmla="*/ 352689 h 543190"/>
                <a:gd name="connsiteX4" fmla="*/ 102852 w 301402"/>
                <a:gd name="connsiteY4" fmla="*/ 543190 h 543190"/>
                <a:gd name="connsiteX0" fmla="*/ 152859 w 301186"/>
                <a:gd name="connsiteY0" fmla="*/ 374120 h 540809"/>
                <a:gd name="connsiteX1" fmla="*/ 14746 w 301186"/>
                <a:gd name="connsiteY1" fmla="*/ 195527 h 540809"/>
                <a:gd name="connsiteX2" fmla="*/ 36177 w 301186"/>
                <a:gd name="connsiteY2" fmla="*/ 264 h 540809"/>
                <a:gd name="connsiteX3" fmla="*/ 300496 w 301186"/>
                <a:gd name="connsiteY3" fmla="*/ 352689 h 540809"/>
                <a:gd name="connsiteX4" fmla="*/ 95708 w 301186"/>
                <a:gd name="connsiteY4" fmla="*/ 540809 h 540809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31141 w 293769"/>
                <a:gd name="connsiteY0" fmla="*/ 438433 h 540828"/>
                <a:gd name="connsiteX1" fmla="*/ 7329 w 293769"/>
                <a:gd name="connsiteY1" fmla="*/ 195546 h 540828"/>
                <a:gd name="connsiteX2" fmla="*/ 28760 w 293769"/>
                <a:gd name="connsiteY2" fmla="*/ 283 h 540828"/>
                <a:gd name="connsiteX3" fmla="*/ 293079 w 293769"/>
                <a:gd name="connsiteY3" fmla="*/ 352708 h 540828"/>
                <a:gd name="connsiteX4" fmla="*/ 88291 w 293769"/>
                <a:gd name="connsiteY4" fmla="*/ 540828 h 540828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11427 w 374055"/>
                <a:gd name="connsiteY0" fmla="*/ 438575 h 540970"/>
                <a:gd name="connsiteX1" fmla="*/ 1890 w 374055"/>
                <a:gd name="connsiteY1" fmla="*/ 159969 h 540970"/>
                <a:gd name="connsiteX2" fmla="*/ 109046 w 374055"/>
                <a:gd name="connsiteY2" fmla="*/ 425 h 540970"/>
                <a:gd name="connsiteX3" fmla="*/ 373365 w 374055"/>
                <a:gd name="connsiteY3" fmla="*/ 352850 h 540970"/>
                <a:gd name="connsiteX4" fmla="*/ 168577 w 374055"/>
                <a:gd name="connsiteY4" fmla="*/ 540970 h 540970"/>
                <a:gd name="connsiteX0" fmla="*/ 111427 w 374055"/>
                <a:gd name="connsiteY0" fmla="*/ 438624 h 541019"/>
                <a:gd name="connsiteX1" fmla="*/ 1890 w 374055"/>
                <a:gd name="connsiteY1" fmla="*/ 150493 h 541019"/>
                <a:gd name="connsiteX2" fmla="*/ 109046 w 374055"/>
                <a:gd name="connsiteY2" fmla="*/ 474 h 541019"/>
                <a:gd name="connsiteX3" fmla="*/ 373365 w 374055"/>
                <a:gd name="connsiteY3" fmla="*/ 352899 h 541019"/>
                <a:gd name="connsiteX4" fmla="*/ 168577 w 374055"/>
                <a:gd name="connsiteY4" fmla="*/ 541019 h 541019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9024"/>
                <a:gd name="connsiteY0" fmla="*/ 440947 h 543342"/>
                <a:gd name="connsiteX1" fmla="*/ 16 w 379024"/>
                <a:gd name="connsiteY1" fmla="*/ 152816 h 543342"/>
                <a:gd name="connsiteX2" fmla="*/ 121459 w 379024"/>
                <a:gd name="connsiteY2" fmla="*/ 416 h 543342"/>
                <a:gd name="connsiteX3" fmla="*/ 378635 w 379024"/>
                <a:gd name="connsiteY3" fmla="*/ 336172 h 543342"/>
                <a:gd name="connsiteX4" fmla="*/ 166703 w 379024"/>
                <a:gd name="connsiteY4" fmla="*/ 543342 h 543342"/>
                <a:gd name="connsiteX0" fmla="*/ 109553 w 379586"/>
                <a:gd name="connsiteY0" fmla="*/ 440947 h 543342"/>
                <a:gd name="connsiteX1" fmla="*/ 16 w 379586"/>
                <a:gd name="connsiteY1" fmla="*/ 152816 h 543342"/>
                <a:gd name="connsiteX2" fmla="*/ 121459 w 379586"/>
                <a:gd name="connsiteY2" fmla="*/ 416 h 543342"/>
                <a:gd name="connsiteX3" fmla="*/ 378635 w 379586"/>
                <a:gd name="connsiteY3" fmla="*/ 336172 h 543342"/>
                <a:gd name="connsiteX4" fmla="*/ 166703 w 379586"/>
                <a:gd name="connsiteY4" fmla="*/ 543342 h 543342"/>
                <a:gd name="connsiteX0" fmla="*/ 102433 w 379610"/>
                <a:gd name="connsiteY0" fmla="*/ 443331 h 543344"/>
                <a:gd name="connsiteX1" fmla="*/ 40 w 379610"/>
                <a:gd name="connsiteY1" fmla="*/ 152818 h 543344"/>
                <a:gd name="connsiteX2" fmla="*/ 121483 w 379610"/>
                <a:gd name="connsiteY2" fmla="*/ 418 h 543344"/>
                <a:gd name="connsiteX3" fmla="*/ 378659 w 379610"/>
                <a:gd name="connsiteY3" fmla="*/ 336174 h 543344"/>
                <a:gd name="connsiteX4" fmla="*/ 166727 w 379610"/>
                <a:gd name="connsiteY4" fmla="*/ 543344 h 543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610" h="543344">
                  <a:moveTo>
                    <a:pt x="102433" y="443331"/>
                  </a:moveTo>
                  <a:cubicBezTo>
                    <a:pt x="183593" y="351852"/>
                    <a:pt x="-3135" y="226637"/>
                    <a:pt x="40" y="152818"/>
                  </a:cubicBezTo>
                  <a:cubicBezTo>
                    <a:pt x="3215" y="78999"/>
                    <a:pt x="73858" y="-6726"/>
                    <a:pt x="121483" y="418"/>
                  </a:cubicBezTo>
                  <a:cubicBezTo>
                    <a:pt x="333414" y="26612"/>
                    <a:pt x="387787" y="226636"/>
                    <a:pt x="378659" y="336174"/>
                  </a:cubicBezTo>
                  <a:cubicBezTo>
                    <a:pt x="369531" y="445712"/>
                    <a:pt x="283011" y="499687"/>
                    <a:pt x="166727" y="54334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자유형 58"/>
            <p:cNvSpPr/>
            <p:nvPr/>
          </p:nvSpPr>
          <p:spPr>
            <a:xfrm>
              <a:off x="4398475" y="3112945"/>
              <a:ext cx="164503" cy="240506"/>
            </a:xfrm>
            <a:custGeom>
              <a:avLst/>
              <a:gdLst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64503"/>
                <a:gd name="connsiteY0" fmla="*/ 0 h 240506"/>
                <a:gd name="connsiteX1" fmla="*/ 152400 w 164503"/>
                <a:gd name="connsiteY1" fmla="*/ 240506 h 240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4503" h="240506">
                  <a:moveTo>
                    <a:pt x="0" y="0"/>
                  </a:moveTo>
                  <a:cubicBezTo>
                    <a:pt x="141287" y="42069"/>
                    <a:pt x="189707" y="103187"/>
                    <a:pt x="152400" y="24050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자유형 59"/>
            <p:cNvSpPr/>
            <p:nvPr/>
          </p:nvSpPr>
          <p:spPr>
            <a:xfrm>
              <a:off x="3318912" y="4069877"/>
              <a:ext cx="681038" cy="333375"/>
            </a:xfrm>
            <a:custGeom>
              <a:avLst/>
              <a:gdLst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681038"/>
                <a:gd name="connsiteY0" fmla="*/ 333375 h 333375"/>
                <a:gd name="connsiteX1" fmla="*/ 681038 w 681038"/>
                <a:gd name="connsiteY1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81038" h="333375">
                  <a:moveTo>
                    <a:pt x="0" y="333375"/>
                  </a:moveTo>
                  <a:cubicBezTo>
                    <a:pt x="396875" y="282575"/>
                    <a:pt x="531813" y="150812"/>
                    <a:pt x="681038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854325" y="2651771"/>
              <a:ext cx="233279" cy="256528"/>
            </a:xfrm>
            <a:custGeom>
              <a:avLst/>
              <a:gdLst>
                <a:gd name="connsiteX0" fmla="*/ 0 w 241300"/>
                <a:gd name="connsiteY0" fmla="*/ 100529 h 183079"/>
                <a:gd name="connsiteX1" fmla="*/ 44450 w 241300"/>
                <a:gd name="connsiteY1" fmla="*/ 2104 h 183079"/>
                <a:gd name="connsiteX2" fmla="*/ 241300 w 241300"/>
                <a:gd name="connsiteY2" fmla="*/ 183079 h 183079"/>
                <a:gd name="connsiteX0" fmla="*/ 0 w 76200"/>
                <a:gd name="connsiteY0" fmla="*/ 106422 h 303272"/>
                <a:gd name="connsiteX1" fmla="*/ 44450 w 76200"/>
                <a:gd name="connsiteY1" fmla="*/ 7997 h 303272"/>
                <a:gd name="connsiteX2" fmla="*/ 76200 w 76200"/>
                <a:gd name="connsiteY2" fmla="*/ 303272 h 303272"/>
                <a:gd name="connsiteX0" fmla="*/ 0 w 248097"/>
                <a:gd name="connsiteY0" fmla="*/ 14851 h 211701"/>
                <a:gd name="connsiteX1" fmla="*/ 247650 w 248097"/>
                <a:gd name="connsiteY1" fmla="*/ 110101 h 211701"/>
                <a:gd name="connsiteX2" fmla="*/ 76200 w 248097"/>
                <a:gd name="connsiteY2" fmla="*/ 211701 h 211701"/>
                <a:gd name="connsiteX0" fmla="*/ 0 w 249048"/>
                <a:gd name="connsiteY0" fmla="*/ 14851 h 211701"/>
                <a:gd name="connsiteX1" fmla="*/ 247650 w 249048"/>
                <a:gd name="connsiteY1" fmla="*/ 110101 h 211701"/>
                <a:gd name="connsiteX2" fmla="*/ 76200 w 249048"/>
                <a:gd name="connsiteY2" fmla="*/ 211701 h 211701"/>
                <a:gd name="connsiteX0" fmla="*/ 0 w 236577"/>
                <a:gd name="connsiteY0" fmla="*/ 15146 h 211996"/>
                <a:gd name="connsiteX1" fmla="*/ 234950 w 236577"/>
                <a:gd name="connsiteY1" fmla="*/ 107221 h 211996"/>
                <a:gd name="connsiteX2" fmla="*/ 76200 w 236577"/>
                <a:gd name="connsiteY2" fmla="*/ 211996 h 211996"/>
                <a:gd name="connsiteX0" fmla="*/ 0 w 236577"/>
                <a:gd name="connsiteY0" fmla="*/ 67757 h 264607"/>
                <a:gd name="connsiteX1" fmla="*/ 234950 w 236577"/>
                <a:gd name="connsiteY1" fmla="*/ 159832 h 264607"/>
                <a:gd name="connsiteX2" fmla="*/ 76200 w 236577"/>
                <a:gd name="connsiteY2" fmla="*/ 264607 h 264607"/>
                <a:gd name="connsiteX0" fmla="*/ 0 w 221112"/>
                <a:gd name="connsiteY0" fmla="*/ 70100 h 266950"/>
                <a:gd name="connsiteX1" fmla="*/ 219075 w 221112"/>
                <a:gd name="connsiteY1" fmla="*/ 149475 h 266950"/>
                <a:gd name="connsiteX2" fmla="*/ 76200 w 221112"/>
                <a:gd name="connsiteY2" fmla="*/ 266950 h 266950"/>
                <a:gd name="connsiteX0" fmla="*/ 0 w 221112"/>
                <a:gd name="connsiteY0" fmla="*/ 80223 h 277073"/>
                <a:gd name="connsiteX1" fmla="*/ 219075 w 221112"/>
                <a:gd name="connsiteY1" fmla="*/ 159598 h 277073"/>
                <a:gd name="connsiteX2" fmla="*/ 76200 w 221112"/>
                <a:gd name="connsiteY2" fmla="*/ 277073 h 277073"/>
                <a:gd name="connsiteX0" fmla="*/ 0 w 220846"/>
                <a:gd name="connsiteY0" fmla="*/ 80223 h 258023"/>
                <a:gd name="connsiteX1" fmla="*/ 219075 w 220846"/>
                <a:gd name="connsiteY1" fmla="*/ 159598 h 258023"/>
                <a:gd name="connsiteX2" fmla="*/ 66675 w 220846"/>
                <a:gd name="connsiteY2" fmla="*/ 258023 h 258023"/>
                <a:gd name="connsiteX0" fmla="*/ 0 w 233279"/>
                <a:gd name="connsiteY0" fmla="*/ 78728 h 256528"/>
                <a:gd name="connsiteX1" fmla="*/ 231775 w 233279"/>
                <a:gd name="connsiteY1" fmla="*/ 164453 h 256528"/>
                <a:gd name="connsiteX2" fmla="*/ 66675 w 233279"/>
                <a:gd name="connsiteY2" fmla="*/ 256528 h 256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3279" h="256528">
                  <a:moveTo>
                    <a:pt x="0" y="78728"/>
                  </a:moveTo>
                  <a:cubicBezTo>
                    <a:pt x="11641" y="-104364"/>
                    <a:pt x="152400" y="77670"/>
                    <a:pt x="231775" y="164453"/>
                  </a:cubicBezTo>
                  <a:cubicBezTo>
                    <a:pt x="244475" y="197261"/>
                    <a:pt x="175683" y="223719"/>
                    <a:pt x="66675" y="256528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2849494" y="2572935"/>
              <a:ext cx="236606" cy="246466"/>
            </a:xfrm>
            <a:custGeom>
              <a:avLst/>
              <a:gdLst>
                <a:gd name="connsiteX0" fmla="*/ 200 w 295475"/>
                <a:gd name="connsiteY0" fmla="*/ 149231 h 273056"/>
                <a:gd name="connsiteX1" fmla="*/ 47825 w 295475"/>
                <a:gd name="connsiteY1" fmla="*/ 3181 h 273056"/>
                <a:gd name="connsiteX2" fmla="*/ 295475 w 295475"/>
                <a:gd name="connsiteY2" fmla="*/ 273056 h 273056"/>
                <a:gd name="connsiteX0" fmla="*/ 64 w 254064"/>
                <a:gd name="connsiteY0" fmla="*/ 149918 h 289618"/>
                <a:gd name="connsiteX1" fmla="*/ 47689 w 254064"/>
                <a:gd name="connsiteY1" fmla="*/ 3868 h 289618"/>
                <a:gd name="connsiteX2" fmla="*/ 254064 w 254064"/>
                <a:gd name="connsiteY2" fmla="*/ 289618 h 289618"/>
                <a:gd name="connsiteX0" fmla="*/ 64 w 254064"/>
                <a:gd name="connsiteY0" fmla="*/ 110911 h 250611"/>
                <a:gd name="connsiteX1" fmla="*/ 47689 w 254064"/>
                <a:gd name="connsiteY1" fmla="*/ 6136 h 250611"/>
                <a:gd name="connsiteX2" fmla="*/ 254064 w 254064"/>
                <a:gd name="connsiteY2" fmla="*/ 250611 h 250611"/>
                <a:gd name="connsiteX0" fmla="*/ 1656 w 236606"/>
                <a:gd name="connsiteY0" fmla="*/ 151216 h 246466"/>
                <a:gd name="connsiteX1" fmla="*/ 30231 w 236606"/>
                <a:gd name="connsiteY1" fmla="*/ 1991 h 246466"/>
                <a:gd name="connsiteX2" fmla="*/ 236606 w 236606"/>
                <a:gd name="connsiteY2" fmla="*/ 246466 h 24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6606" h="246466">
                  <a:moveTo>
                    <a:pt x="1656" y="151216"/>
                  </a:moveTo>
                  <a:cubicBezTo>
                    <a:pt x="862" y="67872"/>
                    <a:pt x="-8927" y="-13884"/>
                    <a:pt x="30231" y="1991"/>
                  </a:cubicBezTo>
                  <a:cubicBezTo>
                    <a:pt x="69389" y="17866"/>
                    <a:pt x="227081" y="181908"/>
                    <a:pt x="236606" y="24646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875549" y="2711450"/>
              <a:ext cx="41484" cy="183356"/>
            </a:xfrm>
            <a:custGeom>
              <a:avLst/>
              <a:gdLst>
                <a:gd name="connsiteX0" fmla="*/ 0 w 25400"/>
                <a:gd name="connsiteY0" fmla="*/ 0 h 190500"/>
                <a:gd name="connsiteX1" fmla="*/ 25400 w 25400"/>
                <a:gd name="connsiteY1" fmla="*/ 190500 h 190500"/>
                <a:gd name="connsiteX0" fmla="*/ 14756 w 40156"/>
                <a:gd name="connsiteY0" fmla="*/ 0 h 190500"/>
                <a:gd name="connsiteX1" fmla="*/ 40156 w 40156"/>
                <a:gd name="connsiteY1" fmla="*/ 190500 h 190500"/>
                <a:gd name="connsiteX0" fmla="*/ 14375 w 42157"/>
                <a:gd name="connsiteY0" fmla="*/ 0 h 197643"/>
                <a:gd name="connsiteX1" fmla="*/ 42157 w 42157"/>
                <a:gd name="connsiteY1" fmla="*/ 197643 h 197643"/>
                <a:gd name="connsiteX0" fmla="*/ 25008 w 52790"/>
                <a:gd name="connsiteY0" fmla="*/ 0 h 197643"/>
                <a:gd name="connsiteX1" fmla="*/ 52790 w 52790"/>
                <a:gd name="connsiteY1" fmla="*/ 197643 h 197643"/>
                <a:gd name="connsiteX0" fmla="*/ 25008 w 52790"/>
                <a:gd name="connsiteY0" fmla="*/ 0 h 183356"/>
                <a:gd name="connsiteX1" fmla="*/ 52790 w 52790"/>
                <a:gd name="connsiteY1" fmla="*/ 183356 h 183356"/>
                <a:gd name="connsiteX0" fmla="*/ 15941 w 43723"/>
                <a:gd name="connsiteY0" fmla="*/ 0 h 183356"/>
                <a:gd name="connsiteX1" fmla="*/ 43723 w 43723"/>
                <a:gd name="connsiteY1" fmla="*/ 183356 h 183356"/>
                <a:gd name="connsiteX0" fmla="*/ 13702 w 41484"/>
                <a:gd name="connsiteY0" fmla="*/ 0 h 183356"/>
                <a:gd name="connsiteX1" fmla="*/ 41484 w 41484"/>
                <a:gd name="connsiteY1" fmla="*/ 183356 h 183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1484" h="183356">
                  <a:moveTo>
                    <a:pt x="13702" y="0"/>
                  </a:moveTo>
                  <a:cubicBezTo>
                    <a:pt x="-6406" y="75406"/>
                    <a:pt x="-9846" y="107950"/>
                    <a:pt x="41484" y="18335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3452812" y="5562600"/>
              <a:ext cx="2287587" cy="268363"/>
            </a:xfrm>
            <a:custGeom>
              <a:avLst/>
              <a:gdLst>
                <a:gd name="connsiteX0" fmla="*/ 0 w 2273300"/>
                <a:gd name="connsiteY0" fmla="*/ 0 h 25400"/>
                <a:gd name="connsiteX1" fmla="*/ 2273300 w 2273300"/>
                <a:gd name="connsiteY1" fmla="*/ 25400 h 25400"/>
                <a:gd name="connsiteX0" fmla="*/ 0 w 2273300"/>
                <a:gd name="connsiteY0" fmla="*/ 0 h 208967"/>
                <a:gd name="connsiteX1" fmla="*/ 2273300 w 2273300"/>
                <a:gd name="connsiteY1" fmla="*/ 25400 h 208967"/>
                <a:gd name="connsiteX0" fmla="*/ 0 w 2273300"/>
                <a:gd name="connsiteY0" fmla="*/ 0 h 318324"/>
                <a:gd name="connsiteX1" fmla="*/ 2273300 w 2273300"/>
                <a:gd name="connsiteY1" fmla="*/ 25400 h 318324"/>
                <a:gd name="connsiteX0" fmla="*/ 0 w 2273300"/>
                <a:gd name="connsiteY0" fmla="*/ 0 h 284164"/>
                <a:gd name="connsiteX1" fmla="*/ 2273300 w 2273300"/>
                <a:gd name="connsiteY1" fmla="*/ 25400 h 284164"/>
                <a:gd name="connsiteX0" fmla="*/ 0 w 2273300"/>
                <a:gd name="connsiteY0" fmla="*/ 0 h 279409"/>
                <a:gd name="connsiteX1" fmla="*/ 2273300 w 2273300"/>
                <a:gd name="connsiteY1" fmla="*/ 25400 h 279409"/>
                <a:gd name="connsiteX0" fmla="*/ 0 w 2273300"/>
                <a:gd name="connsiteY0" fmla="*/ 0 h 260603"/>
                <a:gd name="connsiteX1" fmla="*/ 2273300 w 2273300"/>
                <a:gd name="connsiteY1" fmla="*/ 25400 h 260603"/>
                <a:gd name="connsiteX0" fmla="*/ 0 w 2292350"/>
                <a:gd name="connsiteY0" fmla="*/ 0 h 265189"/>
                <a:gd name="connsiteX1" fmla="*/ 2292350 w 2292350"/>
                <a:gd name="connsiteY1" fmla="*/ 34925 h 265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292350" h="265189">
                  <a:moveTo>
                    <a:pt x="0" y="0"/>
                  </a:moveTo>
                  <a:cubicBezTo>
                    <a:pt x="757767" y="376767"/>
                    <a:pt x="1547283" y="318558"/>
                    <a:pt x="2292350" y="34925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자유형 64"/>
            <p:cNvSpPr/>
            <p:nvPr/>
          </p:nvSpPr>
          <p:spPr>
            <a:xfrm>
              <a:off x="2539001" y="3755152"/>
              <a:ext cx="107154" cy="20651"/>
            </a:xfrm>
            <a:custGeom>
              <a:avLst/>
              <a:gdLst>
                <a:gd name="connsiteX0" fmla="*/ 0 w 145256"/>
                <a:gd name="connsiteY0" fmla="*/ 0 h 45244"/>
                <a:gd name="connsiteX1" fmla="*/ 145256 w 145256"/>
                <a:gd name="connsiteY1" fmla="*/ 45244 h 45244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252412"/>
                <a:gd name="connsiteY0" fmla="*/ 0 h 61913"/>
                <a:gd name="connsiteX1" fmla="*/ 252412 w 252412"/>
                <a:gd name="connsiteY1" fmla="*/ 61913 h 61913"/>
                <a:gd name="connsiteX0" fmla="*/ 0 w 252412"/>
                <a:gd name="connsiteY0" fmla="*/ 5425 h 67338"/>
                <a:gd name="connsiteX1" fmla="*/ 252412 w 252412"/>
                <a:gd name="connsiteY1" fmla="*/ 67338 h 67338"/>
                <a:gd name="connsiteX0" fmla="*/ 0 w 276224"/>
                <a:gd name="connsiteY0" fmla="*/ 4880 h 76318"/>
                <a:gd name="connsiteX1" fmla="*/ 276224 w 276224"/>
                <a:gd name="connsiteY1" fmla="*/ 76318 h 76318"/>
                <a:gd name="connsiteX0" fmla="*/ 0 w 295274"/>
                <a:gd name="connsiteY0" fmla="*/ 6106 h 58494"/>
                <a:gd name="connsiteX1" fmla="*/ 295274 w 295274"/>
                <a:gd name="connsiteY1" fmla="*/ 58494 h 58494"/>
                <a:gd name="connsiteX0" fmla="*/ 0 w 295274"/>
                <a:gd name="connsiteY0" fmla="*/ 10558 h 62946"/>
                <a:gd name="connsiteX1" fmla="*/ 295274 w 295274"/>
                <a:gd name="connsiteY1" fmla="*/ 62946 h 62946"/>
                <a:gd name="connsiteX0" fmla="*/ 0 w 319086"/>
                <a:gd name="connsiteY0" fmla="*/ 11100 h 58726"/>
                <a:gd name="connsiteX1" fmla="*/ 319086 w 319086"/>
                <a:gd name="connsiteY1" fmla="*/ 58726 h 58726"/>
                <a:gd name="connsiteX0" fmla="*/ 0 w 290510"/>
                <a:gd name="connsiteY0" fmla="*/ 8821 h 80259"/>
                <a:gd name="connsiteX1" fmla="*/ 290510 w 290510"/>
                <a:gd name="connsiteY1" fmla="*/ 80259 h 80259"/>
                <a:gd name="connsiteX0" fmla="*/ 0 w 290510"/>
                <a:gd name="connsiteY0" fmla="*/ 12577 h 49256"/>
                <a:gd name="connsiteX1" fmla="*/ 290510 w 290510"/>
                <a:gd name="connsiteY1" fmla="*/ 49255 h 49256"/>
                <a:gd name="connsiteX0" fmla="*/ 0 w 290510"/>
                <a:gd name="connsiteY0" fmla="*/ 12191 h 48869"/>
                <a:gd name="connsiteX1" fmla="*/ 290510 w 290510"/>
                <a:gd name="connsiteY1" fmla="*/ 48869 h 48869"/>
                <a:gd name="connsiteX0" fmla="*/ 0 w 295272"/>
                <a:gd name="connsiteY0" fmla="*/ 13574 h 41562"/>
                <a:gd name="connsiteX1" fmla="*/ 295272 w 295272"/>
                <a:gd name="connsiteY1" fmla="*/ 41562 h 41562"/>
                <a:gd name="connsiteX0" fmla="*/ 0 w 295272"/>
                <a:gd name="connsiteY0" fmla="*/ 15054 h 43042"/>
                <a:gd name="connsiteX1" fmla="*/ 295272 w 295272"/>
                <a:gd name="connsiteY1" fmla="*/ 43042 h 43042"/>
                <a:gd name="connsiteX0" fmla="*/ 0 w 219072"/>
                <a:gd name="connsiteY0" fmla="*/ 15055 h 43043"/>
                <a:gd name="connsiteX1" fmla="*/ 219072 w 219072"/>
                <a:gd name="connsiteY1" fmla="*/ 43043 h 43043"/>
                <a:gd name="connsiteX0" fmla="*/ 0 w 219072"/>
                <a:gd name="connsiteY0" fmla="*/ 8716 h 36704"/>
                <a:gd name="connsiteX1" fmla="*/ 219072 w 219072"/>
                <a:gd name="connsiteY1" fmla="*/ 36704 h 36704"/>
                <a:gd name="connsiteX0" fmla="*/ 0 w 242884"/>
                <a:gd name="connsiteY0" fmla="*/ 8199 h 39083"/>
                <a:gd name="connsiteX1" fmla="*/ 242884 w 242884"/>
                <a:gd name="connsiteY1" fmla="*/ 39083 h 39083"/>
                <a:gd name="connsiteX0" fmla="*/ 0 w 247646"/>
                <a:gd name="connsiteY0" fmla="*/ 8715 h 36701"/>
                <a:gd name="connsiteX1" fmla="*/ 247646 w 247646"/>
                <a:gd name="connsiteY1" fmla="*/ 36702 h 36701"/>
                <a:gd name="connsiteX0" fmla="*/ 0 w 247646"/>
                <a:gd name="connsiteY0" fmla="*/ 8252 h 36239"/>
                <a:gd name="connsiteX1" fmla="*/ 247646 w 247646"/>
                <a:gd name="connsiteY1" fmla="*/ 36239 h 36239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  <a:gd name="connsiteX0" fmla="*/ 0 w 214308"/>
                <a:gd name="connsiteY0" fmla="*/ 9621 h 23124"/>
                <a:gd name="connsiteX1" fmla="*/ 214308 w 214308"/>
                <a:gd name="connsiteY1" fmla="*/ 23124 h 23124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4308" h="25120">
                  <a:moveTo>
                    <a:pt x="0" y="11617"/>
                  </a:moveTo>
                  <a:cubicBezTo>
                    <a:pt x="95254" y="-10412"/>
                    <a:pt x="114296" y="1582"/>
                    <a:pt x="214308" y="2512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30883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 txBox="1">
            <a:spLocks/>
          </p:cNvSpPr>
          <p:nvPr/>
        </p:nvSpPr>
        <p:spPr>
          <a:xfrm>
            <a:off x="457200" y="1419622"/>
            <a:ext cx="8229600" cy="15807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7200" dirty="0" err="1" smtClean="0"/>
              <a:t>펌</a:t>
            </a:r>
            <a:r>
              <a:rPr lang="en-US" altLang="ko-KR" sz="7200" dirty="0" smtClean="0"/>
              <a:t>&amp;</a:t>
            </a:r>
            <a:r>
              <a:rPr lang="ko-KR" altLang="en-US" sz="7200" dirty="0" smtClean="0"/>
              <a:t>커트</a:t>
            </a:r>
            <a:endParaRPr lang="ko-KR" altLang="en-US" sz="7200" dirty="0"/>
          </a:p>
        </p:txBody>
      </p:sp>
    </p:spTree>
    <p:extLst>
      <p:ext uri="{BB962C8B-B14F-4D97-AF65-F5344CB8AC3E}">
        <p14:creationId xmlns:p14="http://schemas.microsoft.com/office/powerpoint/2010/main" val="33283260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xmlns="" id="{95AC5096-D3BC-4D5C-A41C-5B068E8D9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011. </a:t>
            </a:r>
            <a:r>
              <a:rPr lang="ko-KR" altLang="en-US" dirty="0" err="1" smtClean="0"/>
              <a:t>펌</a:t>
            </a:r>
            <a:r>
              <a:rPr lang="en-US" altLang="ko-KR" dirty="0" smtClean="0"/>
              <a:t>&amp;</a:t>
            </a:r>
            <a:r>
              <a:rPr lang="ko-KR" altLang="en-US" dirty="0" smtClean="0"/>
              <a:t>커트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67544" y="843558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Before </a:t>
            </a:r>
            <a:endParaRPr lang="ko-KR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118072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시술 전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00088" y="3929236"/>
            <a:ext cx="8352928" cy="8617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/>
              <a:t>모발 상태 진단</a:t>
            </a:r>
            <a:r>
              <a:rPr lang="en-US" altLang="ko-KR" sz="1000" dirty="0"/>
              <a:t>:</a:t>
            </a:r>
          </a:p>
          <a:p>
            <a:r>
              <a:rPr lang="en-US" altLang="ko-KR" sz="1000" dirty="0"/>
              <a:t>(</a:t>
            </a:r>
            <a:r>
              <a:rPr lang="ko-KR" altLang="en-US" sz="1000" dirty="0"/>
              <a:t>모델의 머리상태와 상담 내용을 설명해주세요</a:t>
            </a:r>
            <a:r>
              <a:rPr lang="en-US" altLang="ko-KR" sz="1000" dirty="0" smtClean="0"/>
              <a:t>)</a:t>
            </a:r>
            <a:endParaRPr lang="en-US" altLang="ko-KR" sz="1000" dirty="0"/>
          </a:p>
          <a:p>
            <a:endParaRPr lang="en-US" altLang="ko-KR" sz="1000" dirty="0" smtClean="0"/>
          </a:p>
          <a:p>
            <a:endParaRPr lang="en-US" altLang="ko-KR" sz="1000" dirty="0" smtClean="0"/>
          </a:p>
          <a:p>
            <a:endParaRPr lang="en-US" altLang="ko-KR" sz="1000" dirty="0"/>
          </a:p>
        </p:txBody>
      </p:sp>
      <p:sp>
        <p:nvSpPr>
          <p:cNvPr id="17" name="TextBox 16"/>
          <p:cNvSpPr txBox="1"/>
          <p:nvPr/>
        </p:nvSpPr>
        <p:spPr>
          <a:xfrm>
            <a:off x="5292080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시술 전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3497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xmlns="" id="{95AC5096-D3BC-4D5C-A41C-5B068E8D9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011. </a:t>
            </a:r>
            <a:r>
              <a:rPr lang="ko-KR" altLang="en-US" dirty="0" err="1" smtClean="0"/>
              <a:t>펌</a:t>
            </a:r>
            <a:r>
              <a:rPr lang="en-US" altLang="ko-KR" dirty="0" smtClean="0"/>
              <a:t>&amp;</a:t>
            </a:r>
            <a:r>
              <a:rPr lang="ko-KR" altLang="en-US" dirty="0" smtClean="0"/>
              <a:t>커트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843558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After 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18072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시술 후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076056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시술 후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21650" y="4357918"/>
            <a:ext cx="630070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결</a:t>
            </a:r>
            <a:r>
              <a:rPr lang="ko-KR" altLang="en-US" sz="1000" dirty="0"/>
              <a:t>과</a:t>
            </a:r>
            <a:r>
              <a:rPr lang="en-US" altLang="ko-KR" sz="1000" dirty="0" smtClean="0"/>
              <a:t>:</a:t>
            </a:r>
          </a:p>
          <a:p>
            <a:r>
              <a:rPr lang="en-US" altLang="ko-KR" sz="1000" dirty="0" smtClean="0"/>
              <a:t>(</a:t>
            </a:r>
            <a:r>
              <a:rPr lang="ko-KR" altLang="en-US" sz="1000" dirty="0" smtClean="0"/>
              <a:t>결과에 대한 간단한 한 줄 설명 해주세요</a:t>
            </a:r>
            <a:r>
              <a:rPr lang="en-US" altLang="ko-KR" sz="1000" dirty="0" smtClean="0"/>
              <a:t>)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29892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33719D-7DAA-4010-B3F9-312D06AC1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011. </a:t>
            </a:r>
            <a:r>
              <a:rPr lang="ko-KR" altLang="en-US" dirty="0" err="1" smtClean="0"/>
              <a:t>펌</a:t>
            </a:r>
            <a:r>
              <a:rPr lang="en-US" altLang="ko-KR" dirty="0" smtClean="0"/>
              <a:t>&amp;</a:t>
            </a:r>
            <a:r>
              <a:rPr lang="ko-KR" altLang="en-US" dirty="0" smtClean="0"/>
              <a:t>커트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718262F-9054-4E1C-87B5-F0EBFF0CE94C}"/>
              </a:ext>
            </a:extLst>
          </p:cNvPr>
          <p:cNvSpPr txBox="1"/>
          <p:nvPr/>
        </p:nvSpPr>
        <p:spPr>
          <a:xfrm>
            <a:off x="323527" y="1059582"/>
            <a:ext cx="41993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 smtClean="0">
                <a:latin typeface="+mj-lt"/>
              </a:rPr>
              <a:t>프로세스</a:t>
            </a:r>
            <a:endParaRPr lang="en-US" dirty="0">
              <a:latin typeface="+mj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ko-KR" sz="1100" dirty="0" smtClean="0">
                <a:latin typeface="+mj-lt"/>
              </a:rPr>
              <a:t>…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100" dirty="0" smtClean="0">
                <a:latin typeface="+mj-lt"/>
              </a:rPr>
              <a:t>…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100" dirty="0" smtClean="0">
                <a:latin typeface="+mj-lt"/>
              </a:rPr>
              <a:t>…</a:t>
            </a:r>
            <a:endParaRPr lang="en-US" sz="1100" dirty="0">
              <a:latin typeface="+mj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endParaRPr lang="en-US" sz="1100" dirty="0">
              <a:latin typeface="+mj-lt"/>
            </a:endParaRPr>
          </a:p>
        </p:txBody>
      </p:sp>
      <p:grpSp>
        <p:nvGrpSpPr>
          <p:cNvPr id="20" name="그룹 19"/>
          <p:cNvGrpSpPr/>
          <p:nvPr/>
        </p:nvGrpSpPr>
        <p:grpSpPr>
          <a:xfrm>
            <a:off x="5627791" y="812069"/>
            <a:ext cx="2328586" cy="3443656"/>
            <a:chOff x="2335107" y="186233"/>
            <a:chExt cx="4277523" cy="6325864"/>
          </a:xfrm>
        </p:grpSpPr>
        <p:grpSp>
          <p:nvGrpSpPr>
            <p:cNvPr id="21" name="그룹 1">
              <a:extLst>
                <a:ext uri="{FF2B5EF4-FFF2-40B4-BE49-F238E27FC236}">
                  <a16:creationId xmlns="" xmlns:a16="http://schemas.microsoft.com/office/drawing/2014/main" id="{6759CA23-A938-4F80-B4E4-C245DC147D13}"/>
                </a:ext>
              </a:extLst>
            </p:cNvPr>
            <p:cNvGrpSpPr/>
            <p:nvPr/>
          </p:nvGrpSpPr>
          <p:grpSpPr>
            <a:xfrm>
              <a:off x="3070012" y="959297"/>
              <a:ext cx="2666770" cy="3201068"/>
              <a:chOff x="3477052" y="1988840"/>
              <a:chExt cx="2110078" cy="2532840"/>
            </a:xfrm>
          </p:grpSpPr>
          <p:sp>
            <p:nvSpPr>
              <p:cNvPr id="34" name="자유형 35">
                <a:extLst>
                  <a:ext uri="{FF2B5EF4-FFF2-40B4-BE49-F238E27FC236}">
                    <a16:creationId xmlns="" xmlns:a16="http://schemas.microsoft.com/office/drawing/2014/main" id="{5EBAB4F3-3931-4518-89D5-E03D42AD42A9}"/>
                  </a:ext>
                </a:extLst>
              </p:cNvPr>
              <p:cNvSpPr/>
              <p:nvPr/>
            </p:nvSpPr>
            <p:spPr>
              <a:xfrm>
                <a:off x="3477052" y="1988840"/>
                <a:ext cx="457765" cy="995271"/>
              </a:xfrm>
              <a:custGeom>
                <a:avLst/>
                <a:gdLst>
                  <a:gd name="connsiteX0" fmla="*/ 0 w 337757"/>
                  <a:gd name="connsiteY0" fmla="*/ 956 h 705806"/>
                  <a:gd name="connsiteX1" fmla="*/ 171450 w 337757"/>
                  <a:gd name="connsiteY1" fmla="*/ 23181 h 705806"/>
                  <a:gd name="connsiteX2" fmla="*/ 295275 w 337757"/>
                  <a:gd name="connsiteY2" fmla="*/ 156531 h 705806"/>
                  <a:gd name="connsiteX3" fmla="*/ 336550 w 337757"/>
                  <a:gd name="connsiteY3" fmla="*/ 413706 h 705806"/>
                  <a:gd name="connsiteX4" fmla="*/ 327025 w 337757"/>
                  <a:gd name="connsiteY4" fmla="*/ 705806 h 7058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37757" h="705806">
                    <a:moveTo>
                      <a:pt x="0" y="956"/>
                    </a:moveTo>
                    <a:cubicBezTo>
                      <a:pt x="61119" y="-896"/>
                      <a:pt x="122238" y="-2748"/>
                      <a:pt x="171450" y="23181"/>
                    </a:cubicBezTo>
                    <a:cubicBezTo>
                      <a:pt x="220662" y="49110"/>
                      <a:pt x="267758" y="91444"/>
                      <a:pt x="295275" y="156531"/>
                    </a:cubicBezTo>
                    <a:cubicBezTo>
                      <a:pt x="322792" y="221618"/>
                      <a:pt x="331258" y="322160"/>
                      <a:pt x="336550" y="413706"/>
                    </a:cubicBezTo>
                    <a:cubicBezTo>
                      <a:pt x="341842" y="505252"/>
                      <a:pt x="328083" y="660298"/>
                      <a:pt x="327025" y="705806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자유형 36">
                <a:extLst>
                  <a:ext uri="{FF2B5EF4-FFF2-40B4-BE49-F238E27FC236}">
                    <a16:creationId xmlns="" xmlns:a16="http://schemas.microsoft.com/office/drawing/2014/main" id="{4614CD54-3DB2-4C19-929B-56CDD20F3C17}"/>
                  </a:ext>
                </a:extLst>
              </p:cNvPr>
              <p:cNvSpPr/>
              <p:nvPr/>
            </p:nvSpPr>
            <p:spPr>
              <a:xfrm>
                <a:off x="3924796" y="2984112"/>
                <a:ext cx="1662334" cy="1537568"/>
              </a:xfrm>
              <a:custGeom>
                <a:avLst/>
                <a:gdLst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68400" h="1080706">
                    <a:moveTo>
                      <a:pt x="0" y="0"/>
                    </a:moveTo>
                    <a:cubicBezTo>
                      <a:pt x="28839" y="58473"/>
                      <a:pt x="57679" y="116946"/>
                      <a:pt x="79375" y="187325"/>
                    </a:cubicBezTo>
                    <a:cubicBezTo>
                      <a:pt x="101071" y="257704"/>
                      <a:pt x="87842" y="420158"/>
                      <a:pt x="130175" y="422275"/>
                    </a:cubicBezTo>
                    <a:cubicBezTo>
                      <a:pt x="172508" y="424392"/>
                      <a:pt x="260879" y="258762"/>
                      <a:pt x="333375" y="200025"/>
                    </a:cubicBezTo>
                    <a:cubicBezTo>
                      <a:pt x="405871" y="141288"/>
                      <a:pt x="484188" y="127000"/>
                      <a:pt x="565150" y="146050"/>
                    </a:cubicBezTo>
                    <a:cubicBezTo>
                      <a:pt x="646112" y="165100"/>
                      <a:pt x="763587" y="220133"/>
                      <a:pt x="819150" y="314325"/>
                    </a:cubicBezTo>
                    <a:cubicBezTo>
                      <a:pt x="874713" y="408517"/>
                      <a:pt x="919692" y="534458"/>
                      <a:pt x="936625" y="654050"/>
                    </a:cubicBezTo>
                    <a:cubicBezTo>
                      <a:pt x="953558" y="773642"/>
                      <a:pt x="941387" y="904346"/>
                      <a:pt x="958850" y="974725"/>
                    </a:cubicBezTo>
                    <a:cubicBezTo>
                      <a:pt x="976313" y="1045104"/>
                      <a:pt x="1006475" y="1061508"/>
                      <a:pt x="1041400" y="1076325"/>
                    </a:cubicBezTo>
                    <a:cubicBezTo>
                      <a:pt x="1076325" y="1091142"/>
                      <a:pt x="1168400" y="1063625"/>
                      <a:pt x="1168400" y="1063625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22" name="자유형 21"/>
            <p:cNvSpPr/>
            <p:nvPr/>
          </p:nvSpPr>
          <p:spPr>
            <a:xfrm>
              <a:off x="2335107" y="186233"/>
              <a:ext cx="4277523" cy="6325864"/>
            </a:xfrm>
            <a:custGeom>
              <a:avLst/>
              <a:gdLst>
                <a:gd name="connsiteX0" fmla="*/ 3487106 w 4290919"/>
                <a:gd name="connsiteY0" fmla="*/ 6006177 h 6233333"/>
                <a:gd name="connsiteX1" fmla="*/ 3315656 w 4290919"/>
                <a:gd name="connsiteY1" fmla="*/ 4310727 h 6233333"/>
                <a:gd name="connsiteX2" fmla="*/ 4268156 w 4290919"/>
                <a:gd name="connsiteY2" fmla="*/ 1843752 h 6233333"/>
                <a:gd name="connsiteX3" fmla="*/ 2201231 w 4290919"/>
                <a:gd name="connsiteY3" fmla="*/ 34002 h 6233333"/>
                <a:gd name="connsiteX4" fmla="*/ 705806 w 4290919"/>
                <a:gd name="connsiteY4" fmla="*/ 796002 h 6233333"/>
                <a:gd name="connsiteX5" fmla="*/ 391481 w 4290919"/>
                <a:gd name="connsiteY5" fmla="*/ 2443827 h 6233333"/>
                <a:gd name="connsiteX6" fmla="*/ 956 w 4290919"/>
                <a:gd name="connsiteY6" fmla="*/ 2920077 h 6233333"/>
                <a:gd name="connsiteX7" fmla="*/ 277181 w 4290919"/>
                <a:gd name="connsiteY7" fmla="*/ 3205827 h 6233333"/>
                <a:gd name="connsiteX8" fmla="*/ 143831 w 4290919"/>
                <a:gd name="connsiteY8" fmla="*/ 3415377 h 6233333"/>
                <a:gd name="connsiteX9" fmla="*/ 220031 w 4290919"/>
                <a:gd name="connsiteY9" fmla="*/ 3558252 h 6233333"/>
                <a:gd name="connsiteX10" fmla="*/ 162881 w 4290919"/>
                <a:gd name="connsiteY10" fmla="*/ 3672552 h 6233333"/>
                <a:gd name="connsiteX11" fmla="*/ 315281 w 4290919"/>
                <a:gd name="connsiteY11" fmla="*/ 3844002 h 6233333"/>
                <a:gd name="connsiteX12" fmla="*/ 334331 w 4290919"/>
                <a:gd name="connsiteY12" fmla="*/ 4205952 h 6233333"/>
                <a:gd name="connsiteX13" fmla="*/ 1220156 w 4290919"/>
                <a:gd name="connsiteY13" fmla="*/ 4253577 h 6233333"/>
                <a:gd name="connsiteX14" fmla="*/ 991556 w 4290919"/>
                <a:gd name="connsiteY14" fmla="*/ 6025227 h 6233333"/>
                <a:gd name="connsiteX15" fmla="*/ 3487106 w 4290919"/>
                <a:gd name="connsiteY15" fmla="*/ 6006177 h 6233333"/>
                <a:gd name="connsiteX0" fmla="*/ 3487106 w 4290919"/>
                <a:gd name="connsiteY0" fmla="*/ 5979338 h 6206494"/>
                <a:gd name="connsiteX1" fmla="*/ 3315656 w 4290919"/>
                <a:gd name="connsiteY1" fmla="*/ 4283888 h 6206494"/>
                <a:gd name="connsiteX2" fmla="*/ 4268156 w 4290919"/>
                <a:gd name="connsiteY2" fmla="*/ 1816913 h 6206494"/>
                <a:gd name="connsiteX3" fmla="*/ 2201231 w 4290919"/>
                <a:gd name="connsiteY3" fmla="*/ 7163 h 6206494"/>
                <a:gd name="connsiteX4" fmla="*/ 705806 w 4290919"/>
                <a:gd name="connsiteY4" fmla="*/ 769163 h 6206494"/>
                <a:gd name="connsiteX5" fmla="*/ 391481 w 4290919"/>
                <a:gd name="connsiteY5" fmla="*/ 2416988 h 6206494"/>
                <a:gd name="connsiteX6" fmla="*/ 956 w 4290919"/>
                <a:gd name="connsiteY6" fmla="*/ 2893238 h 6206494"/>
                <a:gd name="connsiteX7" fmla="*/ 277181 w 4290919"/>
                <a:gd name="connsiteY7" fmla="*/ 3178988 h 6206494"/>
                <a:gd name="connsiteX8" fmla="*/ 143831 w 4290919"/>
                <a:gd name="connsiteY8" fmla="*/ 3388538 h 6206494"/>
                <a:gd name="connsiteX9" fmla="*/ 220031 w 4290919"/>
                <a:gd name="connsiteY9" fmla="*/ 3531413 h 6206494"/>
                <a:gd name="connsiteX10" fmla="*/ 162881 w 4290919"/>
                <a:gd name="connsiteY10" fmla="*/ 3645713 h 6206494"/>
                <a:gd name="connsiteX11" fmla="*/ 315281 w 4290919"/>
                <a:gd name="connsiteY11" fmla="*/ 3817163 h 6206494"/>
                <a:gd name="connsiteX12" fmla="*/ 334331 w 4290919"/>
                <a:gd name="connsiteY12" fmla="*/ 4179113 h 6206494"/>
                <a:gd name="connsiteX13" fmla="*/ 1220156 w 4290919"/>
                <a:gd name="connsiteY13" fmla="*/ 4226738 h 6206494"/>
                <a:gd name="connsiteX14" fmla="*/ 991556 w 4290919"/>
                <a:gd name="connsiteY14" fmla="*/ 5998388 h 6206494"/>
                <a:gd name="connsiteX15" fmla="*/ 3487106 w 4290919"/>
                <a:gd name="connsiteY15" fmla="*/ 5979338 h 6206494"/>
                <a:gd name="connsiteX0" fmla="*/ 3487106 w 4290919"/>
                <a:gd name="connsiteY0" fmla="*/ 5974676 h 6201832"/>
                <a:gd name="connsiteX1" fmla="*/ 3315656 w 4290919"/>
                <a:gd name="connsiteY1" fmla="*/ 4279226 h 6201832"/>
                <a:gd name="connsiteX2" fmla="*/ 4268156 w 4290919"/>
                <a:gd name="connsiteY2" fmla="*/ 1812251 h 6201832"/>
                <a:gd name="connsiteX3" fmla="*/ 2201231 w 4290919"/>
                <a:gd name="connsiteY3" fmla="*/ 2501 h 6201832"/>
                <a:gd name="connsiteX4" fmla="*/ 705806 w 4290919"/>
                <a:gd name="connsiteY4" fmla="*/ 764501 h 6201832"/>
                <a:gd name="connsiteX5" fmla="*/ 391481 w 4290919"/>
                <a:gd name="connsiteY5" fmla="*/ 2412326 h 6201832"/>
                <a:gd name="connsiteX6" fmla="*/ 956 w 4290919"/>
                <a:gd name="connsiteY6" fmla="*/ 2888576 h 6201832"/>
                <a:gd name="connsiteX7" fmla="*/ 277181 w 4290919"/>
                <a:gd name="connsiteY7" fmla="*/ 3174326 h 6201832"/>
                <a:gd name="connsiteX8" fmla="*/ 143831 w 4290919"/>
                <a:gd name="connsiteY8" fmla="*/ 3383876 h 6201832"/>
                <a:gd name="connsiteX9" fmla="*/ 220031 w 4290919"/>
                <a:gd name="connsiteY9" fmla="*/ 3526751 h 6201832"/>
                <a:gd name="connsiteX10" fmla="*/ 162881 w 4290919"/>
                <a:gd name="connsiteY10" fmla="*/ 3641051 h 6201832"/>
                <a:gd name="connsiteX11" fmla="*/ 315281 w 4290919"/>
                <a:gd name="connsiteY11" fmla="*/ 3812501 h 6201832"/>
                <a:gd name="connsiteX12" fmla="*/ 334331 w 4290919"/>
                <a:gd name="connsiteY12" fmla="*/ 4174451 h 6201832"/>
                <a:gd name="connsiteX13" fmla="*/ 1220156 w 4290919"/>
                <a:gd name="connsiteY13" fmla="*/ 4222076 h 6201832"/>
                <a:gd name="connsiteX14" fmla="*/ 991556 w 4290919"/>
                <a:gd name="connsiteY14" fmla="*/ 5993726 h 6201832"/>
                <a:gd name="connsiteX15" fmla="*/ 3487106 w 4290919"/>
                <a:gd name="connsiteY15" fmla="*/ 5974676 h 6201832"/>
                <a:gd name="connsiteX0" fmla="*/ 3487106 w 4290919"/>
                <a:gd name="connsiteY0" fmla="*/ 5975437 h 6202593"/>
                <a:gd name="connsiteX1" fmla="*/ 3315656 w 4290919"/>
                <a:gd name="connsiteY1" fmla="*/ 4279987 h 6202593"/>
                <a:gd name="connsiteX2" fmla="*/ 4268156 w 4290919"/>
                <a:gd name="connsiteY2" fmla="*/ 1813012 h 6202593"/>
                <a:gd name="connsiteX3" fmla="*/ 2201231 w 4290919"/>
                <a:gd name="connsiteY3" fmla="*/ 3262 h 6202593"/>
                <a:gd name="connsiteX4" fmla="*/ 705806 w 4290919"/>
                <a:gd name="connsiteY4" fmla="*/ 765262 h 6202593"/>
                <a:gd name="connsiteX5" fmla="*/ 391481 w 4290919"/>
                <a:gd name="connsiteY5" fmla="*/ 2413087 h 6202593"/>
                <a:gd name="connsiteX6" fmla="*/ 956 w 4290919"/>
                <a:gd name="connsiteY6" fmla="*/ 2889337 h 6202593"/>
                <a:gd name="connsiteX7" fmla="*/ 277181 w 4290919"/>
                <a:gd name="connsiteY7" fmla="*/ 3175087 h 6202593"/>
                <a:gd name="connsiteX8" fmla="*/ 143831 w 4290919"/>
                <a:gd name="connsiteY8" fmla="*/ 3384637 h 6202593"/>
                <a:gd name="connsiteX9" fmla="*/ 220031 w 4290919"/>
                <a:gd name="connsiteY9" fmla="*/ 3527512 h 6202593"/>
                <a:gd name="connsiteX10" fmla="*/ 162881 w 4290919"/>
                <a:gd name="connsiteY10" fmla="*/ 3641812 h 6202593"/>
                <a:gd name="connsiteX11" fmla="*/ 315281 w 4290919"/>
                <a:gd name="connsiteY11" fmla="*/ 3813262 h 6202593"/>
                <a:gd name="connsiteX12" fmla="*/ 334331 w 4290919"/>
                <a:gd name="connsiteY12" fmla="*/ 4175212 h 6202593"/>
                <a:gd name="connsiteX13" fmla="*/ 1220156 w 4290919"/>
                <a:gd name="connsiteY13" fmla="*/ 4222837 h 6202593"/>
                <a:gd name="connsiteX14" fmla="*/ 991556 w 4290919"/>
                <a:gd name="connsiteY14" fmla="*/ 5994487 h 6202593"/>
                <a:gd name="connsiteX15" fmla="*/ 3487106 w 4290919"/>
                <a:gd name="connsiteY15" fmla="*/ 5975437 h 6202593"/>
                <a:gd name="connsiteX0" fmla="*/ 3487106 w 4277149"/>
                <a:gd name="connsiteY0" fmla="*/ 5976485 h 6203641"/>
                <a:gd name="connsiteX1" fmla="*/ 3315656 w 4277149"/>
                <a:gd name="connsiteY1" fmla="*/ 4281035 h 6203641"/>
                <a:gd name="connsiteX2" fmla="*/ 4268156 w 4277149"/>
                <a:gd name="connsiteY2" fmla="*/ 1814060 h 6203641"/>
                <a:gd name="connsiteX3" fmla="*/ 2201231 w 4277149"/>
                <a:gd name="connsiteY3" fmla="*/ 4310 h 6203641"/>
                <a:gd name="connsiteX4" fmla="*/ 705806 w 4277149"/>
                <a:gd name="connsiteY4" fmla="*/ 766310 h 6203641"/>
                <a:gd name="connsiteX5" fmla="*/ 391481 w 4277149"/>
                <a:gd name="connsiteY5" fmla="*/ 2414135 h 6203641"/>
                <a:gd name="connsiteX6" fmla="*/ 956 w 4277149"/>
                <a:gd name="connsiteY6" fmla="*/ 2890385 h 6203641"/>
                <a:gd name="connsiteX7" fmla="*/ 277181 w 4277149"/>
                <a:gd name="connsiteY7" fmla="*/ 3176135 h 6203641"/>
                <a:gd name="connsiteX8" fmla="*/ 143831 w 4277149"/>
                <a:gd name="connsiteY8" fmla="*/ 3385685 h 6203641"/>
                <a:gd name="connsiteX9" fmla="*/ 220031 w 4277149"/>
                <a:gd name="connsiteY9" fmla="*/ 3528560 h 6203641"/>
                <a:gd name="connsiteX10" fmla="*/ 162881 w 4277149"/>
                <a:gd name="connsiteY10" fmla="*/ 3642860 h 6203641"/>
                <a:gd name="connsiteX11" fmla="*/ 315281 w 4277149"/>
                <a:gd name="connsiteY11" fmla="*/ 3814310 h 6203641"/>
                <a:gd name="connsiteX12" fmla="*/ 334331 w 4277149"/>
                <a:gd name="connsiteY12" fmla="*/ 4176260 h 6203641"/>
                <a:gd name="connsiteX13" fmla="*/ 1220156 w 4277149"/>
                <a:gd name="connsiteY13" fmla="*/ 4223885 h 6203641"/>
                <a:gd name="connsiteX14" fmla="*/ 991556 w 4277149"/>
                <a:gd name="connsiteY14" fmla="*/ 5995535 h 6203641"/>
                <a:gd name="connsiteX15" fmla="*/ 3487106 w 4277149"/>
                <a:gd name="connsiteY15" fmla="*/ 5976485 h 6203641"/>
                <a:gd name="connsiteX0" fmla="*/ 3487106 w 4270437"/>
                <a:gd name="connsiteY0" fmla="*/ 5976443 h 6203599"/>
                <a:gd name="connsiteX1" fmla="*/ 3315656 w 4270437"/>
                <a:gd name="connsiteY1" fmla="*/ 4280993 h 6203599"/>
                <a:gd name="connsiteX2" fmla="*/ 4268156 w 4270437"/>
                <a:gd name="connsiteY2" fmla="*/ 1814018 h 6203599"/>
                <a:gd name="connsiteX3" fmla="*/ 2201231 w 4270437"/>
                <a:gd name="connsiteY3" fmla="*/ 4268 h 6203599"/>
                <a:gd name="connsiteX4" fmla="*/ 705806 w 4270437"/>
                <a:gd name="connsiteY4" fmla="*/ 766268 h 6203599"/>
                <a:gd name="connsiteX5" fmla="*/ 391481 w 4270437"/>
                <a:gd name="connsiteY5" fmla="*/ 2414093 h 6203599"/>
                <a:gd name="connsiteX6" fmla="*/ 956 w 4270437"/>
                <a:gd name="connsiteY6" fmla="*/ 2890343 h 6203599"/>
                <a:gd name="connsiteX7" fmla="*/ 277181 w 4270437"/>
                <a:gd name="connsiteY7" fmla="*/ 3176093 h 6203599"/>
                <a:gd name="connsiteX8" fmla="*/ 143831 w 4270437"/>
                <a:gd name="connsiteY8" fmla="*/ 3385643 h 6203599"/>
                <a:gd name="connsiteX9" fmla="*/ 220031 w 4270437"/>
                <a:gd name="connsiteY9" fmla="*/ 3528518 h 6203599"/>
                <a:gd name="connsiteX10" fmla="*/ 162881 w 4270437"/>
                <a:gd name="connsiteY10" fmla="*/ 3642818 h 6203599"/>
                <a:gd name="connsiteX11" fmla="*/ 315281 w 4270437"/>
                <a:gd name="connsiteY11" fmla="*/ 3814268 h 6203599"/>
                <a:gd name="connsiteX12" fmla="*/ 334331 w 4270437"/>
                <a:gd name="connsiteY12" fmla="*/ 4176218 h 6203599"/>
                <a:gd name="connsiteX13" fmla="*/ 1220156 w 4270437"/>
                <a:gd name="connsiteY13" fmla="*/ 4223843 h 6203599"/>
                <a:gd name="connsiteX14" fmla="*/ 991556 w 4270437"/>
                <a:gd name="connsiteY14" fmla="*/ 5995493 h 6203599"/>
                <a:gd name="connsiteX15" fmla="*/ 3487106 w 4270437"/>
                <a:gd name="connsiteY15" fmla="*/ 5976443 h 6203599"/>
                <a:gd name="connsiteX0" fmla="*/ 3487106 w 4270437"/>
                <a:gd name="connsiteY0" fmla="*/ 5976443 h 6462792"/>
                <a:gd name="connsiteX1" fmla="*/ 3315656 w 4270437"/>
                <a:gd name="connsiteY1" fmla="*/ 4280993 h 6462792"/>
                <a:gd name="connsiteX2" fmla="*/ 4268156 w 4270437"/>
                <a:gd name="connsiteY2" fmla="*/ 1814018 h 6462792"/>
                <a:gd name="connsiteX3" fmla="*/ 2201231 w 4270437"/>
                <a:gd name="connsiteY3" fmla="*/ 4268 h 6462792"/>
                <a:gd name="connsiteX4" fmla="*/ 705806 w 4270437"/>
                <a:gd name="connsiteY4" fmla="*/ 766268 h 6462792"/>
                <a:gd name="connsiteX5" fmla="*/ 391481 w 4270437"/>
                <a:gd name="connsiteY5" fmla="*/ 2414093 h 6462792"/>
                <a:gd name="connsiteX6" fmla="*/ 956 w 4270437"/>
                <a:gd name="connsiteY6" fmla="*/ 2890343 h 6462792"/>
                <a:gd name="connsiteX7" fmla="*/ 277181 w 4270437"/>
                <a:gd name="connsiteY7" fmla="*/ 3176093 h 6462792"/>
                <a:gd name="connsiteX8" fmla="*/ 143831 w 4270437"/>
                <a:gd name="connsiteY8" fmla="*/ 3385643 h 6462792"/>
                <a:gd name="connsiteX9" fmla="*/ 220031 w 4270437"/>
                <a:gd name="connsiteY9" fmla="*/ 3528518 h 6462792"/>
                <a:gd name="connsiteX10" fmla="*/ 162881 w 4270437"/>
                <a:gd name="connsiteY10" fmla="*/ 3642818 h 6462792"/>
                <a:gd name="connsiteX11" fmla="*/ 315281 w 4270437"/>
                <a:gd name="connsiteY11" fmla="*/ 3814268 h 6462792"/>
                <a:gd name="connsiteX12" fmla="*/ 334331 w 4270437"/>
                <a:gd name="connsiteY12" fmla="*/ 4176218 h 6462792"/>
                <a:gd name="connsiteX13" fmla="*/ 1220156 w 4270437"/>
                <a:gd name="connsiteY13" fmla="*/ 4223843 h 6462792"/>
                <a:gd name="connsiteX14" fmla="*/ 991556 w 4270437"/>
                <a:gd name="connsiteY14" fmla="*/ 5995493 h 6462792"/>
                <a:gd name="connsiteX15" fmla="*/ 3487106 w 4270437"/>
                <a:gd name="connsiteY15" fmla="*/ 5976443 h 6462792"/>
                <a:gd name="connsiteX0" fmla="*/ 3487106 w 4270437"/>
                <a:gd name="connsiteY0" fmla="*/ 5976443 h 6475188"/>
                <a:gd name="connsiteX1" fmla="*/ 3315656 w 4270437"/>
                <a:gd name="connsiteY1" fmla="*/ 4280993 h 6475188"/>
                <a:gd name="connsiteX2" fmla="*/ 4268156 w 4270437"/>
                <a:gd name="connsiteY2" fmla="*/ 1814018 h 6475188"/>
                <a:gd name="connsiteX3" fmla="*/ 2201231 w 4270437"/>
                <a:gd name="connsiteY3" fmla="*/ 4268 h 6475188"/>
                <a:gd name="connsiteX4" fmla="*/ 705806 w 4270437"/>
                <a:gd name="connsiteY4" fmla="*/ 766268 h 6475188"/>
                <a:gd name="connsiteX5" fmla="*/ 391481 w 4270437"/>
                <a:gd name="connsiteY5" fmla="*/ 2414093 h 6475188"/>
                <a:gd name="connsiteX6" fmla="*/ 956 w 4270437"/>
                <a:gd name="connsiteY6" fmla="*/ 2890343 h 6475188"/>
                <a:gd name="connsiteX7" fmla="*/ 277181 w 4270437"/>
                <a:gd name="connsiteY7" fmla="*/ 3176093 h 6475188"/>
                <a:gd name="connsiteX8" fmla="*/ 143831 w 4270437"/>
                <a:gd name="connsiteY8" fmla="*/ 3385643 h 6475188"/>
                <a:gd name="connsiteX9" fmla="*/ 220031 w 4270437"/>
                <a:gd name="connsiteY9" fmla="*/ 3528518 h 6475188"/>
                <a:gd name="connsiteX10" fmla="*/ 162881 w 4270437"/>
                <a:gd name="connsiteY10" fmla="*/ 3642818 h 6475188"/>
                <a:gd name="connsiteX11" fmla="*/ 315281 w 4270437"/>
                <a:gd name="connsiteY11" fmla="*/ 3814268 h 6475188"/>
                <a:gd name="connsiteX12" fmla="*/ 334331 w 4270437"/>
                <a:gd name="connsiteY12" fmla="*/ 4176218 h 6475188"/>
                <a:gd name="connsiteX13" fmla="*/ 1220156 w 4270437"/>
                <a:gd name="connsiteY13" fmla="*/ 4223843 h 6475188"/>
                <a:gd name="connsiteX14" fmla="*/ 991556 w 4270437"/>
                <a:gd name="connsiteY14" fmla="*/ 5995493 h 6475188"/>
                <a:gd name="connsiteX15" fmla="*/ 3487106 w 4270437"/>
                <a:gd name="connsiteY15" fmla="*/ 5976443 h 6475188"/>
                <a:gd name="connsiteX0" fmla="*/ 3487106 w 4270437"/>
                <a:gd name="connsiteY0" fmla="*/ 5976443 h 6296661"/>
                <a:gd name="connsiteX1" fmla="*/ 3315656 w 4270437"/>
                <a:gd name="connsiteY1" fmla="*/ 4280993 h 6296661"/>
                <a:gd name="connsiteX2" fmla="*/ 4268156 w 4270437"/>
                <a:gd name="connsiteY2" fmla="*/ 1814018 h 6296661"/>
                <a:gd name="connsiteX3" fmla="*/ 2201231 w 4270437"/>
                <a:gd name="connsiteY3" fmla="*/ 4268 h 6296661"/>
                <a:gd name="connsiteX4" fmla="*/ 705806 w 4270437"/>
                <a:gd name="connsiteY4" fmla="*/ 766268 h 6296661"/>
                <a:gd name="connsiteX5" fmla="*/ 391481 w 4270437"/>
                <a:gd name="connsiteY5" fmla="*/ 2414093 h 6296661"/>
                <a:gd name="connsiteX6" fmla="*/ 956 w 4270437"/>
                <a:gd name="connsiteY6" fmla="*/ 2890343 h 6296661"/>
                <a:gd name="connsiteX7" fmla="*/ 277181 w 4270437"/>
                <a:gd name="connsiteY7" fmla="*/ 3176093 h 6296661"/>
                <a:gd name="connsiteX8" fmla="*/ 143831 w 4270437"/>
                <a:gd name="connsiteY8" fmla="*/ 3385643 h 6296661"/>
                <a:gd name="connsiteX9" fmla="*/ 220031 w 4270437"/>
                <a:gd name="connsiteY9" fmla="*/ 3528518 h 6296661"/>
                <a:gd name="connsiteX10" fmla="*/ 162881 w 4270437"/>
                <a:gd name="connsiteY10" fmla="*/ 3642818 h 6296661"/>
                <a:gd name="connsiteX11" fmla="*/ 315281 w 4270437"/>
                <a:gd name="connsiteY11" fmla="*/ 3814268 h 6296661"/>
                <a:gd name="connsiteX12" fmla="*/ 334331 w 4270437"/>
                <a:gd name="connsiteY12" fmla="*/ 4176218 h 6296661"/>
                <a:gd name="connsiteX13" fmla="*/ 1220156 w 4270437"/>
                <a:gd name="connsiteY13" fmla="*/ 4223843 h 6296661"/>
                <a:gd name="connsiteX14" fmla="*/ 991556 w 4270437"/>
                <a:gd name="connsiteY14" fmla="*/ 5995493 h 6296661"/>
                <a:gd name="connsiteX15" fmla="*/ 3487106 w 4270437"/>
                <a:gd name="connsiteY15" fmla="*/ 5976443 h 6296661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87827 w 4271158"/>
                <a:gd name="connsiteY0" fmla="*/ 5976443 h 6325864"/>
                <a:gd name="connsiteX1" fmla="*/ 3316377 w 4271158"/>
                <a:gd name="connsiteY1" fmla="*/ 4280993 h 6325864"/>
                <a:gd name="connsiteX2" fmla="*/ 4268877 w 4271158"/>
                <a:gd name="connsiteY2" fmla="*/ 1814018 h 6325864"/>
                <a:gd name="connsiteX3" fmla="*/ 2201952 w 4271158"/>
                <a:gd name="connsiteY3" fmla="*/ 4268 h 6325864"/>
                <a:gd name="connsiteX4" fmla="*/ 706527 w 4271158"/>
                <a:gd name="connsiteY4" fmla="*/ 766268 h 6325864"/>
                <a:gd name="connsiteX5" fmla="*/ 392202 w 4271158"/>
                <a:gd name="connsiteY5" fmla="*/ 2414093 h 6325864"/>
                <a:gd name="connsiteX6" fmla="*/ 1677 w 4271158"/>
                <a:gd name="connsiteY6" fmla="*/ 2890343 h 6325864"/>
                <a:gd name="connsiteX7" fmla="*/ 246945 w 4271158"/>
                <a:gd name="connsiteY7" fmla="*/ 3195143 h 6325864"/>
                <a:gd name="connsiteX8" fmla="*/ 144552 w 4271158"/>
                <a:gd name="connsiteY8" fmla="*/ 3385643 h 6325864"/>
                <a:gd name="connsiteX9" fmla="*/ 220752 w 4271158"/>
                <a:gd name="connsiteY9" fmla="*/ 3528518 h 6325864"/>
                <a:gd name="connsiteX10" fmla="*/ 163602 w 4271158"/>
                <a:gd name="connsiteY10" fmla="*/ 3642818 h 6325864"/>
                <a:gd name="connsiteX11" fmla="*/ 316002 w 4271158"/>
                <a:gd name="connsiteY11" fmla="*/ 3814268 h 6325864"/>
                <a:gd name="connsiteX12" fmla="*/ 335052 w 4271158"/>
                <a:gd name="connsiteY12" fmla="*/ 4176218 h 6325864"/>
                <a:gd name="connsiteX13" fmla="*/ 1173252 w 4271158"/>
                <a:gd name="connsiteY13" fmla="*/ 4223843 h 6325864"/>
                <a:gd name="connsiteX14" fmla="*/ 992277 w 4271158"/>
                <a:gd name="connsiteY14" fmla="*/ 5995493 h 6325864"/>
                <a:gd name="connsiteX15" fmla="*/ 3487827 w 4271158"/>
                <a:gd name="connsiteY15" fmla="*/ 5976443 h 6325864"/>
                <a:gd name="connsiteX0" fmla="*/ 3488084 w 4271415"/>
                <a:gd name="connsiteY0" fmla="*/ 5976443 h 6325864"/>
                <a:gd name="connsiteX1" fmla="*/ 3316634 w 4271415"/>
                <a:gd name="connsiteY1" fmla="*/ 4280993 h 6325864"/>
                <a:gd name="connsiteX2" fmla="*/ 4269134 w 4271415"/>
                <a:gd name="connsiteY2" fmla="*/ 1814018 h 6325864"/>
                <a:gd name="connsiteX3" fmla="*/ 2202209 w 4271415"/>
                <a:gd name="connsiteY3" fmla="*/ 4268 h 6325864"/>
                <a:gd name="connsiteX4" fmla="*/ 706784 w 4271415"/>
                <a:gd name="connsiteY4" fmla="*/ 766268 h 6325864"/>
                <a:gd name="connsiteX5" fmla="*/ 392459 w 4271415"/>
                <a:gd name="connsiteY5" fmla="*/ 2414093 h 6325864"/>
                <a:gd name="connsiteX6" fmla="*/ 1934 w 4271415"/>
                <a:gd name="connsiteY6" fmla="*/ 2890343 h 6325864"/>
                <a:gd name="connsiteX7" fmla="*/ 247202 w 4271415"/>
                <a:gd name="connsiteY7" fmla="*/ 3195143 h 6325864"/>
                <a:gd name="connsiteX8" fmla="*/ 144809 w 4271415"/>
                <a:gd name="connsiteY8" fmla="*/ 3385643 h 6325864"/>
                <a:gd name="connsiteX9" fmla="*/ 221009 w 4271415"/>
                <a:gd name="connsiteY9" fmla="*/ 3528518 h 6325864"/>
                <a:gd name="connsiteX10" fmla="*/ 163859 w 4271415"/>
                <a:gd name="connsiteY10" fmla="*/ 3642818 h 6325864"/>
                <a:gd name="connsiteX11" fmla="*/ 316259 w 4271415"/>
                <a:gd name="connsiteY11" fmla="*/ 3814268 h 6325864"/>
                <a:gd name="connsiteX12" fmla="*/ 335309 w 4271415"/>
                <a:gd name="connsiteY12" fmla="*/ 4176218 h 6325864"/>
                <a:gd name="connsiteX13" fmla="*/ 1173509 w 4271415"/>
                <a:gd name="connsiteY13" fmla="*/ 4223843 h 6325864"/>
                <a:gd name="connsiteX14" fmla="*/ 992534 w 4271415"/>
                <a:gd name="connsiteY14" fmla="*/ 5995493 h 6325864"/>
                <a:gd name="connsiteX15" fmla="*/ 3488084 w 4271415"/>
                <a:gd name="connsiteY15" fmla="*/ 5976443 h 6325864"/>
                <a:gd name="connsiteX0" fmla="*/ 3487722 w 4271053"/>
                <a:gd name="connsiteY0" fmla="*/ 5976443 h 6325864"/>
                <a:gd name="connsiteX1" fmla="*/ 3316272 w 4271053"/>
                <a:gd name="connsiteY1" fmla="*/ 4280993 h 6325864"/>
                <a:gd name="connsiteX2" fmla="*/ 4268772 w 4271053"/>
                <a:gd name="connsiteY2" fmla="*/ 1814018 h 6325864"/>
                <a:gd name="connsiteX3" fmla="*/ 2201847 w 4271053"/>
                <a:gd name="connsiteY3" fmla="*/ 4268 h 6325864"/>
                <a:gd name="connsiteX4" fmla="*/ 706422 w 4271053"/>
                <a:gd name="connsiteY4" fmla="*/ 766268 h 6325864"/>
                <a:gd name="connsiteX5" fmla="*/ 392097 w 4271053"/>
                <a:gd name="connsiteY5" fmla="*/ 2414093 h 6325864"/>
                <a:gd name="connsiteX6" fmla="*/ 1572 w 4271053"/>
                <a:gd name="connsiteY6" fmla="*/ 2890343 h 6325864"/>
                <a:gd name="connsiteX7" fmla="*/ 258746 w 4271053"/>
                <a:gd name="connsiteY7" fmla="*/ 3178475 h 6325864"/>
                <a:gd name="connsiteX8" fmla="*/ 144447 w 4271053"/>
                <a:gd name="connsiteY8" fmla="*/ 3385643 h 6325864"/>
                <a:gd name="connsiteX9" fmla="*/ 220647 w 4271053"/>
                <a:gd name="connsiteY9" fmla="*/ 3528518 h 6325864"/>
                <a:gd name="connsiteX10" fmla="*/ 163497 w 4271053"/>
                <a:gd name="connsiteY10" fmla="*/ 3642818 h 6325864"/>
                <a:gd name="connsiteX11" fmla="*/ 315897 w 4271053"/>
                <a:gd name="connsiteY11" fmla="*/ 3814268 h 6325864"/>
                <a:gd name="connsiteX12" fmla="*/ 334947 w 4271053"/>
                <a:gd name="connsiteY12" fmla="*/ 4176218 h 6325864"/>
                <a:gd name="connsiteX13" fmla="*/ 1173147 w 4271053"/>
                <a:gd name="connsiteY13" fmla="*/ 4223843 h 6325864"/>
                <a:gd name="connsiteX14" fmla="*/ 992172 w 4271053"/>
                <a:gd name="connsiteY14" fmla="*/ 5995493 h 6325864"/>
                <a:gd name="connsiteX15" fmla="*/ 3487722 w 4271053"/>
                <a:gd name="connsiteY15" fmla="*/ 5976443 h 6325864"/>
                <a:gd name="connsiteX0" fmla="*/ 3488232 w 4271563"/>
                <a:gd name="connsiteY0" fmla="*/ 5976443 h 6325864"/>
                <a:gd name="connsiteX1" fmla="*/ 3316782 w 4271563"/>
                <a:gd name="connsiteY1" fmla="*/ 4280993 h 6325864"/>
                <a:gd name="connsiteX2" fmla="*/ 4269282 w 4271563"/>
                <a:gd name="connsiteY2" fmla="*/ 1814018 h 6325864"/>
                <a:gd name="connsiteX3" fmla="*/ 2202357 w 4271563"/>
                <a:gd name="connsiteY3" fmla="*/ 4268 h 6325864"/>
                <a:gd name="connsiteX4" fmla="*/ 706932 w 4271563"/>
                <a:gd name="connsiteY4" fmla="*/ 766268 h 6325864"/>
                <a:gd name="connsiteX5" fmla="*/ 392607 w 4271563"/>
                <a:gd name="connsiteY5" fmla="*/ 2414093 h 6325864"/>
                <a:gd name="connsiteX6" fmla="*/ 2082 w 4271563"/>
                <a:gd name="connsiteY6" fmla="*/ 2890343 h 6325864"/>
                <a:gd name="connsiteX7" fmla="*/ 259256 w 4271563"/>
                <a:gd name="connsiteY7" fmla="*/ 3178475 h 6325864"/>
                <a:gd name="connsiteX8" fmla="*/ 144957 w 4271563"/>
                <a:gd name="connsiteY8" fmla="*/ 3385643 h 6325864"/>
                <a:gd name="connsiteX9" fmla="*/ 221157 w 4271563"/>
                <a:gd name="connsiteY9" fmla="*/ 3528518 h 6325864"/>
                <a:gd name="connsiteX10" fmla="*/ 164007 w 4271563"/>
                <a:gd name="connsiteY10" fmla="*/ 3642818 h 6325864"/>
                <a:gd name="connsiteX11" fmla="*/ 316407 w 4271563"/>
                <a:gd name="connsiteY11" fmla="*/ 3814268 h 6325864"/>
                <a:gd name="connsiteX12" fmla="*/ 335457 w 4271563"/>
                <a:gd name="connsiteY12" fmla="*/ 4176218 h 6325864"/>
                <a:gd name="connsiteX13" fmla="*/ 1173657 w 4271563"/>
                <a:gd name="connsiteY13" fmla="*/ 4223843 h 6325864"/>
                <a:gd name="connsiteX14" fmla="*/ 992682 w 4271563"/>
                <a:gd name="connsiteY14" fmla="*/ 5995493 h 6325864"/>
                <a:gd name="connsiteX15" fmla="*/ 3488232 w 4271563"/>
                <a:gd name="connsiteY15" fmla="*/ 5976443 h 6325864"/>
                <a:gd name="connsiteX0" fmla="*/ 3494636 w 4277967"/>
                <a:gd name="connsiteY0" fmla="*/ 5976443 h 6325864"/>
                <a:gd name="connsiteX1" fmla="*/ 3323186 w 4277967"/>
                <a:gd name="connsiteY1" fmla="*/ 4280993 h 6325864"/>
                <a:gd name="connsiteX2" fmla="*/ 4275686 w 4277967"/>
                <a:gd name="connsiteY2" fmla="*/ 1814018 h 6325864"/>
                <a:gd name="connsiteX3" fmla="*/ 2208761 w 4277967"/>
                <a:gd name="connsiteY3" fmla="*/ 4268 h 6325864"/>
                <a:gd name="connsiteX4" fmla="*/ 713336 w 4277967"/>
                <a:gd name="connsiteY4" fmla="*/ 766268 h 6325864"/>
                <a:gd name="connsiteX5" fmla="*/ 399011 w 4277967"/>
                <a:gd name="connsiteY5" fmla="*/ 2414093 h 6325864"/>
                <a:gd name="connsiteX6" fmla="*/ 8486 w 4277967"/>
                <a:gd name="connsiteY6" fmla="*/ 2890343 h 6325864"/>
                <a:gd name="connsiteX7" fmla="*/ 265660 w 4277967"/>
                <a:gd name="connsiteY7" fmla="*/ 3178475 h 6325864"/>
                <a:gd name="connsiteX8" fmla="*/ 151361 w 4277967"/>
                <a:gd name="connsiteY8" fmla="*/ 3385643 h 6325864"/>
                <a:gd name="connsiteX9" fmla="*/ 227561 w 4277967"/>
                <a:gd name="connsiteY9" fmla="*/ 3528518 h 6325864"/>
                <a:gd name="connsiteX10" fmla="*/ 170411 w 4277967"/>
                <a:gd name="connsiteY10" fmla="*/ 3642818 h 6325864"/>
                <a:gd name="connsiteX11" fmla="*/ 322811 w 4277967"/>
                <a:gd name="connsiteY11" fmla="*/ 3814268 h 6325864"/>
                <a:gd name="connsiteX12" fmla="*/ 341861 w 4277967"/>
                <a:gd name="connsiteY12" fmla="*/ 4176218 h 6325864"/>
                <a:gd name="connsiteX13" fmla="*/ 1180061 w 4277967"/>
                <a:gd name="connsiteY13" fmla="*/ 4223843 h 6325864"/>
                <a:gd name="connsiteX14" fmla="*/ 999086 w 4277967"/>
                <a:gd name="connsiteY14" fmla="*/ 5995493 h 6325864"/>
                <a:gd name="connsiteX15" fmla="*/ 3494636 w 4277967"/>
                <a:gd name="connsiteY15" fmla="*/ 5976443 h 6325864"/>
                <a:gd name="connsiteX0" fmla="*/ 3488052 w 4271383"/>
                <a:gd name="connsiteY0" fmla="*/ 5976443 h 6325864"/>
                <a:gd name="connsiteX1" fmla="*/ 3316602 w 4271383"/>
                <a:gd name="connsiteY1" fmla="*/ 4280993 h 6325864"/>
                <a:gd name="connsiteX2" fmla="*/ 4269102 w 4271383"/>
                <a:gd name="connsiteY2" fmla="*/ 1814018 h 6325864"/>
                <a:gd name="connsiteX3" fmla="*/ 2202177 w 4271383"/>
                <a:gd name="connsiteY3" fmla="*/ 4268 h 6325864"/>
                <a:gd name="connsiteX4" fmla="*/ 706752 w 4271383"/>
                <a:gd name="connsiteY4" fmla="*/ 766268 h 6325864"/>
                <a:gd name="connsiteX5" fmla="*/ 392427 w 4271383"/>
                <a:gd name="connsiteY5" fmla="*/ 2414093 h 6325864"/>
                <a:gd name="connsiteX6" fmla="*/ 1902 w 4271383"/>
                <a:gd name="connsiteY6" fmla="*/ 2890343 h 6325864"/>
                <a:gd name="connsiteX7" fmla="*/ 263838 w 4271383"/>
                <a:gd name="connsiteY7" fmla="*/ 3173713 h 6325864"/>
                <a:gd name="connsiteX8" fmla="*/ 144777 w 4271383"/>
                <a:gd name="connsiteY8" fmla="*/ 3385643 h 6325864"/>
                <a:gd name="connsiteX9" fmla="*/ 220977 w 4271383"/>
                <a:gd name="connsiteY9" fmla="*/ 3528518 h 6325864"/>
                <a:gd name="connsiteX10" fmla="*/ 163827 w 4271383"/>
                <a:gd name="connsiteY10" fmla="*/ 3642818 h 6325864"/>
                <a:gd name="connsiteX11" fmla="*/ 316227 w 4271383"/>
                <a:gd name="connsiteY11" fmla="*/ 3814268 h 6325864"/>
                <a:gd name="connsiteX12" fmla="*/ 335277 w 4271383"/>
                <a:gd name="connsiteY12" fmla="*/ 4176218 h 6325864"/>
                <a:gd name="connsiteX13" fmla="*/ 1173477 w 4271383"/>
                <a:gd name="connsiteY13" fmla="*/ 4223843 h 6325864"/>
                <a:gd name="connsiteX14" fmla="*/ 992502 w 4271383"/>
                <a:gd name="connsiteY14" fmla="*/ 5995493 h 6325864"/>
                <a:gd name="connsiteX15" fmla="*/ 3488052 w 4271383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85643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01784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27117 w 4277523"/>
                <a:gd name="connsiteY9" fmla="*/ 3528518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277523" h="6325864">
                  <a:moveTo>
                    <a:pt x="3494192" y="5976443"/>
                  </a:moveTo>
                  <a:cubicBezTo>
                    <a:pt x="3386242" y="5033468"/>
                    <a:pt x="3192567" y="4974730"/>
                    <a:pt x="3322742" y="4280993"/>
                  </a:cubicBezTo>
                  <a:cubicBezTo>
                    <a:pt x="3452917" y="3587256"/>
                    <a:pt x="4213330" y="2822081"/>
                    <a:pt x="4275242" y="1814018"/>
                  </a:cubicBezTo>
                  <a:cubicBezTo>
                    <a:pt x="4337154" y="805955"/>
                    <a:pt x="3125892" y="-68757"/>
                    <a:pt x="2208317" y="4268"/>
                  </a:cubicBezTo>
                  <a:cubicBezTo>
                    <a:pt x="1290742" y="77293"/>
                    <a:pt x="1014517" y="364630"/>
                    <a:pt x="712892" y="766268"/>
                  </a:cubicBezTo>
                  <a:cubicBezTo>
                    <a:pt x="411267" y="1167905"/>
                    <a:pt x="277917" y="1888631"/>
                    <a:pt x="398567" y="2414093"/>
                  </a:cubicBezTo>
                  <a:cubicBezTo>
                    <a:pt x="214417" y="2796680"/>
                    <a:pt x="23124" y="2801840"/>
                    <a:pt x="1692" y="2928443"/>
                  </a:cubicBezTo>
                  <a:cubicBezTo>
                    <a:pt x="-19740" y="3055046"/>
                    <a:pt x="167583" y="3093544"/>
                    <a:pt x="269978" y="3173713"/>
                  </a:cubicBezTo>
                  <a:cubicBezTo>
                    <a:pt x="217590" y="3279123"/>
                    <a:pt x="167586" y="3324127"/>
                    <a:pt x="148536" y="3383261"/>
                  </a:cubicBezTo>
                  <a:cubicBezTo>
                    <a:pt x="141393" y="3442395"/>
                    <a:pt x="181080" y="3497958"/>
                    <a:pt x="235848" y="3542806"/>
                  </a:cubicBezTo>
                  <a:cubicBezTo>
                    <a:pt x="205686" y="3570189"/>
                    <a:pt x="176317" y="3603130"/>
                    <a:pt x="179492" y="3666630"/>
                  </a:cubicBezTo>
                  <a:cubicBezTo>
                    <a:pt x="202510" y="3701556"/>
                    <a:pt x="279504" y="3729337"/>
                    <a:pt x="308079" y="3814268"/>
                  </a:cubicBezTo>
                  <a:cubicBezTo>
                    <a:pt x="336654" y="3899199"/>
                    <a:pt x="205686" y="4107956"/>
                    <a:pt x="350942" y="4176218"/>
                  </a:cubicBezTo>
                  <a:cubicBezTo>
                    <a:pt x="496198" y="4244480"/>
                    <a:pt x="736705" y="4206381"/>
                    <a:pt x="1179617" y="4223843"/>
                  </a:cubicBezTo>
                  <a:cubicBezTo>
                    <a:pt x="1403454" y="4250830"/>
                    <a:pt x="1190730" y="4996956"/>
                    <a:pt x="998642" y="5995493"/>
                  </a:cubicBezTo>
                  <a:cubicBezTo>
                    <a:pt x="1187554" y="6374905"/>
                    <a:pt x="3078267" y="6500318"/>
                    <a:pt x="3494192" y="5976443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자유형 22"/>
            <p:cNvSpPr/>
            <p:nvPr/>
          </p:nvSpPr>
          <p:spPr>
            <a:xfrm>
              <a:off x="2671284" y="3180874"/>
              <a:ext cx="62431" cy="186690"/>
            </a:xfrm>
            <a:custGeom>
              <a:avLst/>
              <a:gdLst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15253"/>
                <a:gd name="connsiteY0" fmla="*/ 155733 h 155733"/>
                <a:gd name="connsiteX1" fmla="*/ 115253 w 115253"/>
                <a:gd name="connsiteY1" fmla="*/ 0 h 155733"/>
                <a:gd name="connsiteX0" fmla="*/ 0 w 103346"/>
                <a:gd name="connsiteY0" fmla="*/ 179546 h 179546"/>
                <a:gd name="connsiteX1" fmla="*/ 103346 w 103346"/>
                <a:gd name="connsiteY1" fmla="*/ 0 h 179546"/>
                <a:gd name="connsiteX0" fmla="*/ 0 w 107267"/>
                <a:gd name="connsiteY0" fmla="*/ 179546 h 179546"/>
                <a:gd name="connsiteX1" fmla="*/ 103346 w 107267"/>
                <a:gd name="connsiteY1" fmla="*/ 0 h 179546"/>
                <a:gd name="connsiteX0" fmla="*/ 0 w 99554"/>
                <a:gd name="connsiteY0" fmla="*/ 179546 h 179546"/>
                <a:gd name="connsiteX1" fmla="*/ 93821 w 99554"/>
                <a:gd name="connsiteY1" fmla="*/ 0 h 179546"/>
                <a:gd name="connsiteX0" fmla="*/ 0 w 106940"/>
                <a:gd name="connsiteY0" fmla="*/ 179546 h 179546"/>
                <a:gd name="connsiteX1" fmla="*/ 93821 w 106940"/>
                <a:gd name="connsiteY1" fmla="*/ 0 h 179546"/>
                <a:gd name="connsiteX0" fmla="*/ 0 w 98234"/>
                <a:gd name="connsiteY0" fmla="*/ 208121 h 208121"/>
                <a:gd name="connsiteX1" fmla="*/ 81915 w 98234"/>
                <a:gd name="connsiteY1" fmla="*/ 0 h 208121"/>
                <a:gd name="connsiteX0" fmla="*/ 0 w 75876"/>
                <a:gd name="connsiteY0" fmla="*/ 186690 h 186690"/>
                <a:gd name="connsiteX1" fmla="*/ 43815 w 75876"/>
                <a:gd name="connsiteY1" fmla="*/ 0 h 186690"/>
                <a:gd name="connsiteX0" fmla="*/ 0 w 62431"/>
                <a:gd name="connsiteY0" fmla="*/ 186690 h 186690"/>
                <a:gd name="connsiteX1" fmla="*/ 43815 w 62431"/>
                <a:gd name="connsiteY1" fmla="*/ 0 h 186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2431" h="186690">
                  <a:moveTo>
                    <a:pt x="0" y="186690"/>
                  </a:moveTo>
                  <a:cubicBezTo>
                    <a:pt x="81280" y="107950"/>
                    <a:pt x="68262" y="91599"/>
                    <a:pt x="43815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자유형 23"/>
            <p:cNvSpPr/>
            <p:nvPr/>
          </p:nvSpPr>
          <p:spPr>
            <a:xfrm>
              <a:off x="2567602" y="3724343"/>
              <a:ext cx="87152" cy="52864"/>
            </a:xfrm>
            <a:custGeom>
              <a:avLst/>
              <a:gdLst>
                <a:gd name="connsiteX0" fmla="*/ 0 w 137160"/>
                <a:gd name="connsiteY0" fmla="*/ 0 h 83884"/>
                <a:gd name="connsiteX1" fmla="*/ 30480 w 137160"/>
                <a:gd name="connsiteY1" fmla="*/ 53340 h 83884"/>
                <a:gd name="connsiteX2" fmla="*/ 137160 w 137160"/>
                <a:gd name="connsiteY2" fmla="*/ 83820 h 83884"/>
                <a:gd name="connsiteX0" fmla="*/ 0 w 149066"/>
                <a:gd name="connsiteY0" fmla="*/ 0 h 88649"/>
                <a:gd name="connsiteX1" fmla="*/ 42386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649"/>
                <a:gd name="connsiteX1" fmla="*/ 49530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60973"/>
                <a:gd name="connsiteY0" fmla="*/ 0 h 126682"/>
                <a:gd name="connsiteX1" fmla="*/ 160973 w 160973"/>
                <a:gd name="connsiteY1" fmla="*/ 126682 h 126682"/>
                <a:gd name="connsiteX0" fmla="*/ 0 w 163354"/>
                <a:gd name="connsiteY0" fmla="*/ 0 h 107632"/>
                <a:gd name="connsiteX1" fmla="*/ 163354 w 163354"/>
                <a:gd name="connsiteY1" fmla="*/ 107632 h 107632"/>
                <a:gd name="connsiteX0" fmla="*/ 0 w 134779"/>
                <a:gd name="connsiteY0" fmla="*/ 0 h 95725"/>
                <a:gd name="connsiteX1" fmla="*/ 134779 w 134779"/>
                <a:gd name="connsiteY1" fmla="*/ 95725 h 95725"/>
                <a:gd name="connsiteX0" fmla="*/ 0 w 146685"/>
                <a:gd name="connsiteY0" fmla="*/ 0 h 90963"/>
                <a:gd name="connsiteX1" fmla="*/ 146685 w 146685"/>
                <a:gd name="connsiteY1" fmla="*/ 90963 h 90963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69532"/>
                <a:gd name="connsiteX1" fmla="*/ 149066 w 149066"/>
                <a:gd name="connsiteY1" fmla="*/ 69532 h 69532"/>
                <a:gd name="connsiteX0" fmla="*/ 0 w 144303"/>
                <a:gd name="connsiteY0" fmla="*/ 0 h 62389"/>
                <a:gd name="connsiteX1" fmla="*/ 144303 w 144303"/>
                <a:gd name="connsiteY1" fmla="*/ 62389 h 62389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7152" h="52864">
                  <a:moveTo>
                    <a:pt x="0" y="0"/>
                  </a:moveTo>
                  <a:cubicBezTo>
                    <a:pt x="30639" y="31906"/>
                    <a:pt x="61274" y="42387"/>
                    <a:pt x="87152" y="5286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자유형 24"/>
            <p:cNvSpPr/>
            <p:nvPr/>
          </p:nvSpPr>
          <p:spPr>
            <a:xfrm>
              <a:off x="4183499" y="2736657"/>
              <a:ext cx="691312" cy="1094782"/>
            </a:xfrm>
            <a:custGeom>
              <a:avLst/>
              <a:gdLst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22814 w 527763"/>
                <a:gd name="connsiteY0" fmla="*/ 532191 h 987783"/>
                <a:gd name="connsiteX1" fmla="*/ 22789 w 527763"/>
                <a:gd name="connsiteY1" fmla="*/ 363916 h 987783"/>
                <a:gd name="connsiteX2" fmla="*/ 76764 w 527763"/>
                <a:gd name="connsiteY2" fmla="*/ 1966 h 987783"/>
                <a:gd name="connsiteX3" fmla="*/ 527614 w 527763"/>
                <a:gd name="connsiteY3" fmla="*/ 532191 h 987783"/>
                <a:gd name="connsiteX4" fmla="*/ 127564 w 527763"/>
                <a:gd name="connsiteY4" fmla="*/ 986216 h 987783"/>
                <a:gd name="connsiteX5" fmla="*/ 194239 w 527763"/>
                <a:gd name="connsiteY5" fmla="*/ 652841 h 987783"/>
                <a:gd name="connsiteX0" fmla="*/ 217890 w 522749"/>
                <a:gd name="connsiteY0" fmla="*/ 532191 h 987783"/>
                <a:gd name="connsiteX1" fmla="*/ 17865 w 522749"/>
                <a:gd name="connsiteY1" fmla="*/ 363916 h 987783"/>
                <a:gd name="connsiteX2" fmla="*/ 90890 w 522749"/>
                <a:gd name="connsiteY2" fmla="*/ 1966 h 987783"/>
                <a:gd name="connsiteX3" fmla="*/ 522690 w 522749"/>
                <a:gd name="connsiteY3" fmla="*/ 532191 h 987783"/>
                <a:gd name="connsiteX4" fmla="*/ 122640 w 522749"/>
                <a:gd name="connsiteY4" fmla="*/ 986216 h 987783"/>
                <a:gd name="connsiteX5" fmla="*/ 189315 w 522749"/>
                <a:gd name="connsiteY5" fmla="*/ 652841 h 987783"/>
                <a:gd name="connsiteX0" fmla="*/ 217890 w 522749"/>
                <a:gd name="connsiteY0" fmla="*/ 530225 h 985817"/>
                <a:gd name="connsiteX1" fmla="*/ 17865 w 522749"/>
                <a:gd name="connsiteY1" fmla="*/ 361950 h 985817"/>
                <a:gd name="connsiteX2" fmla="*/ 90890 w 522749"/>
                <a:gd name="connsiteY2" fmla="*/ 0 h 985817"/>
                <a:gd name="connsiteX3" fmla="*/ 522690 w 522749"/>
                <a:gd name="connsiteY3" fmla="*/ 530225 h 985817"/>
                <a:gd name="connsiteX4" fmla="*/ 122640 w 522749"/>
                <a:gd name="connsiteY4" fmla="*/ 984250 h 985817"/>
                <a:gd name="connsiteX5" fmla="*/ 189315 w 522749"/>
                <a:gd name="connsiteY5" fmla="*/ 650875 h 985817"/>
                <a:gd name="connsiteX0" fmla="*/ 217890 w 522749"/>
                <a:gd name="connsiteY0" fmla="*/ 539074 h 994666"/>
                <a:gd name="connsiteX1" fmla="*/ 17865 w 522749"/>
                <a:gd name="connsiteY1" fmla="*/ 370799 h 994666"/>
                <a:gd name="connsiteX2" fmla="*/ 90890 w 522749"/>
                <a:gd name="connsiteY2" fmla="*/ 8849 h 994666"/>
                <a:gd name="connsiteX3" fmla="*/ 522690 w 522749"/>
                <a:gd name="connsiteY3" fmla="*/ 539074 h 994666"/>
                <a:gd name="connsiteX4" fmla="*/ 122640 w 522749"/>
                <a:gd name="connsiteY4" fmla="*/ 993099 h 994666"/>
                <a:gd name="connsiteX5" fmla="*/ 189315 w 522749"/>
                <a:gd name="connsiteY5" fmla="*/ 659724 h 994666"/>
                <a:gd name="connsiteX0" fmla="*/ 217890 w 533038"/>
                <a:gd name="connsiteY0" fmla="*/ 541203 h 996795"/>
                <a:gd name="connsiteX1" fmla="*/ 17865 w 533038"/>
                <a:gd name="connsiteY1" fmla="*/ 372928 h 996795"/>
                <a:gd name="connsiteX2" fmla="*/ 90890 w 533038"/>
                <a:gd name="connsiteY2" fmla="*/ 10978 h 996795"/>
                <a:gd name="connsiteX3" fmla="*/ 522690 w 533038"/>
                <a:gd name="connsiteY3" fmla="*/ 541203 h 996795"/>
                <a:gd name="connsiteX4" fmla="*/ 122640 w 533038"/>
                <a:gd name="connsiteY4" fmla="*/ 995228 h 996795"/>
                <a:gd name="connsiteX5" fmla="*/ 189315 w 533038"/>
                <a:gd name="connsiteY5" fmla="*/ 661853 h 996795"/>
                <a:gd name="connsiteX0" fmla="*/ 216602 w 531915"/>
                <a:gd name="connsiteY0" fmla="*/ 556671 h 1012263"/>
                <a:gd name="connsiteX1" fmla="*/ 16577 w 531915"/>
                <a:gd name="connsiteY1" fmla="*/ 388396 h 1012263"/>
                <a:gd name="connsiteX2" fmla="*/ 95952 w 531915"/>
                <a:gd name="connsiteY2" fmla="*/ 10571 h 1012263"/>
                <a:gd name="connsiteX3" fmla="*/ 521402 w 531915"/>
                <a:gd name="connsiteY3" fmla="*/ 556671 h 1012263"/>
                <a:gd name="connsiteX4" fmla="*/ 121352 w 531915"/>
                <a:gd name="connsiteY4" fmla="*/ 1010696 h 1012263"/>
                <a:gd name="connsiteX5" fmla="*/ 188027 w 531915"/>
                <a:gd name="connsiteY5" fmla="*/ 677321 h 1012263"/>
                <a:gd name="connsiteX0" fmla="*/ 216602 w 540220"/>
                <a:gd name="connsiteY0" fmla="*/ 557398 h 1012990"/>
                <a:gd name="connsiteX1" fmla="*/ 16577 w 540220"/>
                <a:gd name="connsiteY1" fmla="*/ 389123 h 1012990"/>
                <a:gd name="connsiteX2" fmla="*/ 95952 w 540220"/>
                <a:gd name="connsiteY2" fmla="*/ 11298 h 1012990"/>
                <a:gd name="connsiteX3" fmla="*/ 521402 w 540220"/>
                <a:gd name="connsiteY3" fmla="*/ 557398 h 1012990"/>
                <a:gd name="connsiteX4" fmla="*/ 121352 w 540220"/>
                <a:gd name="connsiteY4" fmla="*/ 1011423 h 1012990"/>
                <a:gd name="connsiteX5" fmla="*/ 188027 w 540220"/>
                <a:gd name="connsiteY5" fmla="*/ 678048 h 1012990"/>
                <a:gd name="connsiteX0" fmla="*/ 237522 w 561140"/>
                <a:gd name="connsiteY0" fmla="*/ 557398 h 1012990"/>
                <a:gd name="connsiteX1" fmla="*/ 37497 w 561140"/>
                <a:gd name="connsiteY1" fmla="*/ 389123 h 1012990"/>
                <a:gd name="connsiteX2" fmla="*/ 116872 w 561140"/>
                <a:gd name="connsiteY2" fmla="*/ 11298 h 1012990"/>
                <a:gd name="connsiteX3" fmla="*/ 542322 w 561140"/>
                <a:gd name="connsiteY3" fmla="*/ 557398 h 1012990"/>
                <a:gd name="connsiteX4" fmla="*/ 142272 w 561140"/>
                <a:gd name="connsiteY4" fmla="*/ 1011423 h 1012990"/>
                <a:gd name="connsiteX5" fmla="*/ 208947 w 561140"/>
                <a:gd name="connsiteY5" fmla="*/ 678048 h 1012990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22398"/>
                <a:gd name="connsiteX1" fmla="*/ 36814 w 552237"/>
                <a:gd name="connsiteY1" fmla="*/ 395381 h 1022398"/>
                <a:gd name="connsiteX2" fmla="*/ 119364 w 552237"/>
                <a:gd name="connsiteY2" fmla="*/ 11206 h 1022398"/>
                <a:gd name="connsiteX3" fmla="*/ 541639 w 552237"/>
                <a:gd name="connsiteY3" fmla="*/ 563656 h 1022398"/>
                <a:gd name="connsiteX4" fmla="*/ 100314 w 552237"/>
                <a:gd name="connsiteY4" fmla="*/ 1020856 h 1022398"/>
                <a:gd name="connsiteX5" fmla="*/ 208264 w 552237"/>
                <a:gd name="connsiteY5" fmla="*/ 684306 h 1022398"/>
                <a:gd name="connsiteX0" fmla="*/ 236839 w 552237"/>
                <a:gd name="connsiteY0" fmla="*/ 563656 h 1023380"/>
                <a:gd name="connsiteX1" fmla="*/ 36814 w 552237"/>
                <a:gd name="connsiteY1" fmla="*/ 395381 h 1023380"/>
                <a:gd name="connsiteX2" fmla="*/ 119364 w 552237"/>
                <a:gd name="connsiteY2" fmla="*/ 11206 h 1023380"/>
                <a:gd name="connsiteX3" fmla="*/ 541639 w 552237"/>
                <a:gd name="connsiteY3" fmla="*/ 563656 h 1023380"/>
                <a:gd name="connsiteX4" fmla="*/ 100314 w 552237"/>
                <a:gd name="connsiteY4" fmla="*/ 1020856 h 1023380"/>
                <a:gd name="connsiteX5" fmla="*/ 208264 w 552237"/>
                <a:gd name="connsiteY5" fmla="*/ 684306 h 1023380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3096"/>
                <a:gd name="connsiteX1" fmla="*/ 36814 w 552237"/>
                <a:gd name="connsiteY1" fmla="*/ 395381 h 1023096"/>
                <a:gd name="connsiteX2" fmla="*/ 119364 w 552237"/>
                <a:gd name="connsiteY2" fmla="*/ 11206 h 1023096"/>
                <a:gd name="connsiteX3" fmla="*/ 541639 w 552237"/>
                <a:gd name="connsiteY3" fmla="*/ 563656 h 1023096"/>
                <a:gd name="connsiteX4" fmla="*/ 100314 w 552237"/>
                <a:gd name="connsiteY4" fmla="*/ 1020856 h 1023096"/>
                <a:gd name="connsiteX5" fmla="*/ 208264 w 552237"/>
                <a:gd name="connsiteY5" fmla="*/ 684306 h 1023096"/>
                <a:gd name="connsiteX0" fmla="*/ 236839 w 552237"/>
                <a:gd name="connsiteY0" fmla="*/ 563656 h 1022943"/>
                <a:gd name="connsiteX1" fmla="*/ 36814 w 552237"/>
                <a:gd name="connsiteY1" fmla="*/ 395381 h 1022943"/>
                <a:gd name="connsiteX2" fmla="*/ 119364 w 552237"/>
                <a:gd name="connsiteY2" fmla="*/ 11206 h 1022943"/>
                <a:gd name="connsiteX3" fmla="*/ 541639 w 552237"/>
                <a:gd name="connsiteY3" fmla="*/ 563656 h 1022943"/>
                <a:gd name="connsiteX4" fmla="*/ 100314 w 552237"/>
                <a:gd name="connsiteY4" fmla="*/ 1020856 h 1022943"/>
                <a:gd name="connsiteX5" fmla="*/ 208264 w 552237"/>
                <a:gd name="connsiteY5" fmla="*/ 684306 h 1022943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21213"/>
                <a:gd name="connsiteX1" fmla="*/ 36814 w 552237"/>
                <a:gd name="connsiteY1" fmla="*/ 395381 h 1021213"/>
                <a:gd name="connsiteX2" fmla="*/ 119364 w 552237"/>
                <a:gd name="connsiteY2" fmla="*/ 11206 h 1021213"/>
                <a:gd name="connsiteX3" fmla="*/ 541639 w 552237"/>
                <a:gd name="connsiteY3" fmla="*/ 563656 h 1021213"/>
                <a:gd name="connsiteX4" fmla="*/ 102695 w 552237"/>
                <a:gd name="connsiteY4" fmla="*/ 1016093 h 1021213"/>
                <a:gd name="connsiteX5" fmla="*/ 208264 w 552237"/>
                <a:gd name="connsiteY5" fmla="*/ 684306 h 1021213"/>
                <a:gd name="connsiteX0" fmla="*/ 305792 w 621190"/>
                <a:gd name="connsiteY0" fmla="*/ 563656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10542 w 621190"/>
                <a:gd name="connsiteY0" fmla="*/ 587468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65886 w 676534"/>
                <a:gd name="connsiteY0" fmla="*/ 587468 h 1081886"/>
                <a:gd name="connsiteX1" fmla="*/ 80148 w 676534"/>
                <a:gd name="connsiteY1" fmla="*/ 409668 h 1081886"/>
                <a:gd name="connsiteX2" fmla="*/ 243661 w 676534"/>
                <a:gd name="connsiteY2" fmla="*/ 11206 h 1081886"/>
                <a:gd name="connsiteX3" fmla="*/ 665936 w 676534"/>
                <a:gd name="connsiteY3" fmla="*/ 563656 h 1081886"/>
                <a:gd name="connsiteX4" fmla="*/ 60304 w 676534"/>
                <a:gd name="connsiteY4" fmla="*/ 1078006 h 1081886"/>
                <a:gd name="connsiteX5" fmla="*/ 332561 w 676534"/>
                <a:gd name="connsiteY5" fmla="*/ 684306 h 1081886"/>
                <a:gd name="connsiteX0" fmla="*/ 265886 w 676534"/>
                <a:gd name="connsiteY0" fmla="*/ 587468 h 1088408"/>
                <a:gd name="connsiteX1" fmla="*/ 80148 w 676534"/>
                <a:gd name="connsiteY1" fmla="*/ 409668 h 1088408"/>
                <a:gd name="connsiteX2" fmla="*/ 243661 w 676534"/>
                <a:gd name="connsiteY2" fmla="*/ 11206 h 1088408"/>
                <a:gd name="connsiteX3" fmla="*/ 665936 w 676534"/>
                <a:gd name="connsiteY3" fmla="*/ 563656 h 1088408"/>
                <a:gd name="connsiteX4" fmla="*/ 60304 w 676534"/>
                <a:gd name="connsiteY4" fmla="*/ 1078006 h 1088408"/>
                <a:gd name="connsiteX5" fmla="*/ 332561 w 676534"/>
                <a:gd name="connsiteY5" fmla="*/ 684306 h 1088408"/>
                <a:gd name="connsiteX0" fmla="*/ 265886 w 690452"/>
                <a:gd name="connsiteY0" fmla="*/ 587088 h 1088527"/>
                <a:gd name="connsiteX1" fmla="*/ 80148 w 690452"/>
                <a:gd name="connsiteY1" fmla="*/ 409288 h 1088527"/>
                <a:gd name="connsiteX2" fmla="*/ 243661 w 690452"/>
                <a:gd name="connsiteY2" fmla="*/ 10826 h 1088527"/>
                <a:gd name="connsiteX3" fmla="*/ 680224 w 690452"/>
                <a:gd name="connsiteY3" fmla="*/ 577563 h 1088527"/>
                <a:gd name="connsiteX4" fmla="*/ 60304 w 690452"/>
                <a:gd name="connsiteY4" fmla="*/ 1077626 h 1088527"/>
                <a:gd name="connsiteX5" fmla="*/ 332561 w 690452"/>
                <a:gd name="connsiteY5" fmla="*/ 683926 h 1088527"/>
                <a:gd name="connsiteX0" fmla="*/ 265886 w 691084"/>
                <a:gd name="connsiteY0" fmla="*/ 601018 h 1102457"/>
                <a:gd name="connsiteX1" fmla="*/ 80148 w 691084"/>
                <a:gd name="connsiteY1" fmla="*/ 423218 h 1102457"/>
                <a:gd name="connsiteX2" fmla="*/ 267473 w 691084"/>
                <a:gd name="connsiteY2" fmla="*/ 10468 h 1102457"/>
                <a:gd name="connsiteX3" fmla="*/ 680224 w 691084"/>
                <a:gd name="connsiteY3" fmla="*/ 591493 h 1102457"/>
                <a:gd name="connsiteX4" fmla="*/ 60304 w 691084"/>
                <a:gd name="connsiteY4" fmla="*/ 1091556 h 1102457"/>
                <a:gd name="connsiteX5" fmla="*/ 332561 w 691084"/>
                <a:gd name="connsiteY5" fmla="*/ 697856 h 1102457"/>
                <a:gd name="connsiteX0" fmla="*/ 265886 w 690106"/>
                <a:gd name="connsiteY0" fmla="*/ 582450 h 1083889"/>
                <a:gd name="connsiteX1" fmla="*/ 80148 w 690106"/>
                <a:gd name="connsiteY1" fmla="*/ 404650 h 1083889"/>
                <a:gd name="connsiteX2" fmla="*/ 229373 w 690106"/>
                <a:gd name="connsiteY2" fmla="*/ 10950 h 1083889"/>
                <a:gd name="connsiteX3" fmla="*/ 680224 w 690106"/>
                <a:gd name="connsiteY3" fmla="*/ 572925 h 1083889"/>
                <a:gd name="connsiteX4" fmla="*/ 60304 w 690106"/>
                <a:gd name="connsiteY4" fmla="*/ 1072988 h 1083889"/>
                <a:gd name="connsiteX5" fmla="*/ 332561 w 690106"/>
                <a:gd name="connsiteY5" fmla="*/ 679288 h 1083889"/>
                <a:gd name="connsiteX0" fmla="*/ 265886 w 690440"/>
                <a:gd name="connsiteY0" fmla="*/ 576437 h 1077876"/>
                <a:gd name="connsiteX1" fmla="*/ 80148 w 690440"/>
                <a:gd name="connsiteY1" fmla="*/ 398637 h 1077876"/>
                <a:gd name="connsiteX2" fmla="*/ 229373 w 690440"/>
                <a:gd name="connsiteY2" fmla="*/ 4937 h 1077876"/>
                <a:gd name="connsiteX3" fmla="*/ 680224 w 690440"/>
                <a:gd name="connsiteY3" fmla="*/ 566912 h 1077876"/>
                <a:gd name="connsiteX4" fmla="*/ 60304 w 690440"/>
                <a:gd name="connsiteY4" fmla="*/ 1066975 h 1077876"/>
                <a:gd name="connsiteX5" fmla="*/ 332561 w 690440"/>
                <a:gd name="connsiteY5" fmla="*/ 673275 h 1077876"/>
                <a:gd name="connsiteX0" fmla="*/ 265886 w 690440"/>
                <a:gd name="connsiteY0" fmla="*/ 590535 h 1091974"/>
                <a:gd name="connsiteX1" fmla="*/ 80148 w 690440"/>
                <a:gd name="connsiteY1" fmla="*/ 412735 h 1091974"/>
                <a:gd name="connsiteX2" fmla="*/ 229373 w 690440"/>
                <a:gd name="connsiteY2" fmla="*/ 4748 h 1091974"/>
                <a:gd name="connsiteX3" fmla="*/ 680224 w 690440"/>
                <a:gd name="connsiteY3" fmla="*/ 581010 h 1091974"/>
                <a:gd name="connsiteX4" fmla="*/ 60304 w 690440"/>
                <a:gd name="connsiteY4" fmla="*/ 1081073 h 1091974"/>
                <a:gd name="connsiteX5" fmla="*/ 332561 w 690440"/>
                <a:gd name="connsiteY5" fmla="*/ 687373 h 1091974"/>
                <a:gd name="connsiteX0" fmla="*/ 265886 w 690440"/>
                <a:gd name="connsiteY0" fmla="*/ 590723 h 1091663"/>
                <a:gd name="connsiteX1" fmla="*/ 80148 w 690440"/>
                <a:gd name="connsiteY1" fmla="*/ 412923 h 1091663"/>
                <a:gd name="connsiteX2" fmla="*/ 229373 w 690440"/>
                <a:gd name="connsiteY2" fmla="*/ 4936 h 1091663"/>
                <a:gd name="connsiteX3" fmla="*/ 680224 w 690440"/>
                <a:gd name="connsiteY3" fmla="*/ 566911 h 1091663"/>
                <a:gd name="connsiteX4" fmla="*/ 60304 w 690440"/>
                <a:gd name="connsiteY4" fmla="*/ 1081261 h 1091663"/>
                <a:gd name="connsiteX5" fmla="*/ 332561 w 690440"/>
                <a:gd name="connsiteY5" fmla="*/ 687561 h 1091663"/>
                <a:gd name="connsiteX0" fmla="*/ 265886 w 691175"/>
                <a:gd name="connsiteY0" fmla="*/ 589127 h 1090067"/>
                <a:gd name="connsiteX1" fmla="*/ 80148 w 691175"/>
                <a:gd name="connsiteY1" fmla="*/ 411327 h 1090067"/>
                <a:gd name="connsiteX2" fmla="*/ 229373 w 691175"/>
                <a:gd name="connsiteY2" fmla="*/ 3340 h 1090067"/>
                <a:gd name="connsiteX3" fmla="*/ 680224 w 691175"/>
                <a:gd name="connsiteY3" fmla="*/ 565315 h 1090067"/>
                <a:gd name="connsiteX4" fmla="*/ 60304 w 691175"/>
                <a:gd name="connsiteY4" fmla="*/ 1079665 h 1090067"/>
                <a:gd name="connsiteX5" fmla="*/ 332561 w 691175"/>
                <a:gd name="connsiteY5" fmla="*/ 685965 h 1090067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91312" h="1094782">
                  <a:moveTo>
                    <a:pt x="265886" y="593842"/>
                  </a:moveTo>
                  <a:cubicBezTo>
                    <a:pt x="178044" y="531665"/>
                    <a:pt x="123540" y="498063"/>
                    <a:pt x="80148" y="416042"/>
                  </a:cubicBezTo>
                  <a:cubicBezTo>
                    <a:pt x="-7694" y="289571"/>
                    <a:pt x="88085" y="64147"/>
                    <a:pt x="234135" y="3293"/>
                  </a:cubicBezTo>
                  <a:cubicBezTo>
                    <a:pt x="440511" y="-35336"/>
                    <a:pt x="754307" y="272638"/>
                    <a:pt x="680224" y="570030"/>
                  </a:cubicBezTo>
                  <a:cubicBezTo>
                    <a:pt x="592647" y="909491"/>
                    <a:pt x="228579" y="1148409"/>
                    <a:pt x="60304" y="1084380"/>
                  </a:cubicBezTo>
                  <a:cubicBezTo>
                    <a:pt x="-142101" y="972726"/>
                    <a:pt x="220642" y="756296"/>
                    <a:pt x="332561" y="69068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자유형 25"/>
            <p:cNvSpPr/>
            <p:nvPr/>
          </p:nvSpPr>
          <p:spPr>
            <a:xfrm>
              <a:off x="4344567" y="2884789"/>
              <a:ext cx="379610" cy="543344"/>
            </a:xfrm>
            <a:custGeom>
              <a:avLst/>
              <a:gdLst>
                <a:gd name="connsiteX0" fmla="*/ 153517 w 313522"/>
                <a:gd name="connsiteY0" fmla="*/ 377293 h 551125"/>
                <a:gd name="connsiteX1" fmla="*/ 15404 w 313522"/>
                <a:gd name="connsiteY1" fmla="*/ 198700 h 551125"/>
                <a:gd name="connsiteX2" fmla="*/ 36835 w 313522"/>
                <a:gd name="connsiteY2" fmla="*/ 3437 h 551125"/>
                <a:gd name="connsiteX3" fmla="*/ 313060 w 313522"/>
                <a:gd name="connsiteY3" fmla="*/ 372531 h 551125"/>
                <a:gd name="connsiteX4" fmla="*/ 89223 w 313522"/>
                <a:gd name="connsiteY4" fmla="*/ 551125 h 551125"/>
                <a:gd name="connsiteX0" fmla="*/ 157758 w 317763"/>
                <a:gd name="connsiteY0" fmla="*/ 376818 h 550650"/>
                <a:gd name="connsiteX1" fmla="*/ 19645 w 317763"/>
                <a:gd name="connsiteY1" fmla="*/ 198225 h 550650"/>
                <a:gd name="connsiteX2" fmla="*/ 41076 w 317763"/>
                <a:gd name="connsiteY2" fmla="*/ 2962 h 550650"/>
                <a:gd name="connsiteX3" fmla="*/ 317301 w 317763"/>
                <a:gd name="connsiteY3" fmla="*/ 372056 h 550650"/>
                <a:gd name="connsiteX4" fmla="*/ 93464 w 317763"/>
                <a:gd name="connsiteY4" fmla="*/ 550650 h 550650"/>
                <a:gd name="connsiteX0" fmla="*/ 157758 w 317335"/>
                <a:gd name="connsiteY0" fmla="*/ 376818 h 550650"/>
                <a:gd name="connsiteX1" fmla="*/ 19645 w 317335"/>
                <a:gd name="connsiteY1" fmla="*/ 198225 h 550650"/>
                <a:gd name="connsiteX2" fmla="*/ 41076 w 317335"/>
                <a:gd name="connsiteY2" fmla="*/ 2962 h 550650"/>
                <a:gd name="connsiteX3" fmla="*/ 317301 w 317335"/>
                <a:gd name="connsiteY3" fmla="*/ 372056 h 550650"/>
                <a:gd name="connsiteX4" fmla="*/ 93464 w 317335"/>
                <a:gd name="connsiteY4" fmla="*/ 550650 h 550650"/>
                <a:gd name="connsiteX0" fmla="*/ 152859 w 300530"/>
                <a:gd name="connsiteY0" fmla="*/ 376742 h 550574"/>
                <a:gd name="connsiteX1" fmla="*/ 14746 w 300530"/>
                <a:gd name="connsiteY1" fmla="*/ 198149 h 550574"/>
                <a:gd name="connsiteX2" fmla="*/ 36177 w 300530"/>
                <a:gd name="connsiteY2" fmla="*/ 2886 h 550574"/>
                <a:gd name="connsiteX3" fmla="*/ 300496 w 300530"/>
                <a:gd name="connsiteY3" fmla="*/ 355311 h 550574"/>
                <a:gd name="connsiteX4" fmla="*/ 88565 w 300530"/>
                <a:gd name="connsiteY4" fmla="*/ 550574 h 550574"/>
                <a:gd name="connsiteX0" fmla="*/ 152859 w 300552"/>
                <a:gd name="connsiteY0" fmla="*/ 376742 h 550574"/>
                <a:gd name="connsiteX1" fmla="*/ 14746 w 300552"/>
                <a:gd name="connsiteY1" fmla="*/ 198149 h 550574"/>
                <a:gd name="connsiteX2" fmla="*/ 36177 w 300552"/>
                <a:gd name="connsiteY2" fmla="*/ 2886 h 550574"/>
                <a:gd name="connsiteX3" fmla="*/ 300496 w 300552"/>
                <a:gd name="connsiteY3" fmla="*/ 355311 h 550574"/>
                <a:gd name="connsiteX4" fmla="*/ 88565 w 300552"/>
                <a:gd name="connsiteY4" fmla="*/ 550574 h 550574"/>
                <a:gd name="connsiteX0" fmla="*/ 152859 w 300552"/>
                <a:gd name="connsiteY0" fmla="*/ 374120 h 547952"/>
                <a:gd name="connsiteX1" fmla="*/ 14746 w 300552"/>
                <a:gd name="connsiteY1" fmla="*/ 195527 h 547952"/>
                <a:gd name="connsiteX2" fmla="*/ 36177 w 300552"/>
                <a:gd name="connsiteY2" fmla="*/ 264 h 547952"/>
                <a:gd name="connsiteX3" fmla="*/ 300496 w 300552"/>
                <a:gd name="connsiteY3" fmla="*/ 352689 h 547952"/>
                <a:gd name="connsiteX4" fmla="*/ 88565 w 300552"/>
                <a:gd name="connsiteY4" fmla="*/ 547952 h 547952"/>
                <a:gd name="connsiteX0" fmla="*/ 152859 w 301402"/>
                <a:gd name="connsiteY0" fmla="*/ 374120 h 543190"/>
                <a:gd name="connsiteX1" fmla="*/ 14746 w 301402"/>
                <a:gd name="connsiteY1" fmla="*/ 195527 h 543190"/>
                <a:gd name="connsiteX2" fmla="*/ 36177 w 301402"/>
                <a:gd name="connsiteY2" fmla="*/ 264 h 543190"/>
                <a:gd name="connsiteX3" fmla="*/ 300496 w 301402"/>
                <a:gd name="connsiteY3" fmla="*/ 352689 h 543190"/>
                <a:gd name="connsiteX4" fmla="*/ 102852 w 301402"/>
                <a:gd name="connsiteY4" fmla="*/ 543190 h 543190"/>
                <a:gd name="connsiteX0" fmla="*/ 152859 w 301186"/>
                <a:gd name="connsiteY0" fmla="*/ 374120 h 540809"/>
                <a:gd name="connsiteX1" fmla="*/ 14746 w 301186"/>
                <a:gd name="connsiteY1" fmla="*/ 195527 h 540809"/>
                <a:gd name="connsiteX2" fmla="*/ 36177 w 301186"/>
                <a:gd name="connsiteY2" fmla="*/ 264 h 540809"/>
                <a:gd name="connsiteX3" fmla="*/ 300496 w 301186"/>
                <a:gd name="connsiteY3" fmla="*/ 352689 h 540809"/>
                <a:gd name="connsiteX4" fmla="*/ 95708 w 301186"/>
                <a:gd name="connsiteY4" fmla="*/ 540809 h 540809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31141 w 293769"/>
                <a:gd name="connsiteY0" fmla="*/ 438433 h 540828"/>
                <a:gd name="connsiteX1" fmla="*/ 7329 w 293769"/>
                <a:gd name="connsiteY1" fmla="*/ 195546 h 540828"/>
                <a:gd name="connsiteX2" fmla="*/ 28760 w 293769"/>
                <a:gd name="connsiteY2" fmla="*/ 283 h 540828"/>
                <a:gd name="connsiteX3" fmla="*/ 293079 w 293769"/>
                <a:gd name="connsiteY3" fmla="*/ 352708 h 540828"/>
                <a:gd name="connsiteX4" fmla="*/ 88291 w 293769"/>
                <a:gd name="connsiteY4" fmla="*/ 540828 h 540828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11427 w 374055"/>
                <a:gd name="connsiteY0" fmla="*/ 438575 h 540970"/>
                <a:gd name="connsiteX1" fmla="*/ 1890 w 374055"/>
                <a:gd name="connsiteY1" fmla="*/ 159969 h 540970"/>
                <a:gd name="connsiteX2" fmla="*/ 109046 w 374055"/>
                <a:gd name="connsiteY2" fmla="*/ 425 h 540970"/>
                <a:gd name="connsiteX3" fmla="*/ 373365 w 374055"/>
                <a:gd name="connsiteY3" fmla="*/ 352850 h 540970"/>
                <a:gd name="connsiteX4" fmla="*/ 168577 w 374055"/>
                <a:gd name="connsiteY4" fmla="*/ 540970 h 540970"/>
                <a:gd name="connsiteX0" fmla="*/ 111427 w 374055"/>
                <a:gd name="connsiteY0" fmla="*/ 438624 h 541019"/>
                <a:gd name="connsiteX1" fmla="*/ 1890 w 374055"/>
                <a:gd name="connsiteY1" fmla="*/ 150493 h 541019"/>
                <a:gd name="connsiteX2" fmla="*/ 109046 w 374055"/>
                <a:gd name="connsiteY2" fmla="*/ 474 h 541019"/>
                <a:gd name="connsiteX3" fmla="*/ 373365 w 374055"/>
                <a:gd name="connsiteY3" fmla="*/ 352899 h 541019"/>
                <a:gd name="connsiteX4" fmla="*/ 168577 w 374055"/>
                <a:gd name="connsiteY4" fmla="*/ 541019 h 541019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9024"/>
                <a:gd name="connsiteY0" fmla="*/ 440947 h 543342"/>
                <a:gd name="connsiteX1" fmla="*/ 16 w 379024"/>
                <a:gd name="connsiteY1" fmla="*/ 152816 h 543342"/>
                <a:gd name="connsiteX2" fmla="*/ 121459 w 379024"/>
                <a:gd name="connsiteY2" fmla="*/ 416 h 543342"/>
                <a:gd name="connsiteX3" fmla="*/ 378635 w 379024"/>
                <a:gd name="connsiteY3" fmla="*/ 336172 h 543342"/>
                <a:gd name="connsiteX4" fmla="*/ 166703 w 379024"/>
                <a:gd name="connsiteY4" fmla="*/ 543342 h 543342"/>
                <a:gd name="connsiteX0" fmla="*/ 109553 w 379586"/>
                <a:gd name="connsiteY0" fmla="*/ 440947 h 543342"/>
                <a:gd name="connsiteX1" fmla="*/ 16 w 379586"/>
                <a:gd name="connsiteY1" fmla="*/ 152816 h 543342"/>
                <a:gd name="connsiteX2" fmla="*/ 121459 w 379586"/>
                <a:gd name="connsiteY2" fmla="*/ 416 h 543342"/>
                <a:gd name="connsiteX3" fmla="*/ 378635 w 379586"/>
                <a:gd name="connsiteY3" fmla="*/ 336172 h 543342"/>
                <a:gd name="connsiteX4" fmla="*/ 166703 w 379586"/>
                <a:gd name="connsiteY4" fmla="*/ 543342 h 543342"/>
                <a:gd name="connsiteX0" fmla="*/ 102433 w 379610"/>
                <a:gd name="connsiteY0" fmla="*/ 443331 h 543344"/>
                <a:gd name="connsiteX1" fmla="*/ 40 w 379610"/>
                <a:gd name="connsiteY1" fmla="*/ 152818 h 543344"/>
                <a:gd name="connsiteX2" fmla="*/ 121483 w 379610"/>
                <a:gd name="connsiteY2" fmla="*/ 418 h 543344"/>
                <a:gd name="connsiteX3" fmla="*/ 378659 w 379610"/>
                <a:gd name="connsiteY3" fmla="*/ 336174 h 543344"/>
                <a:gd name="connsiteX4" fmla="*/ 166727 w 379610"/>
                <a:gd name="connsiteY4" fmla="*/ 543344 h 543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610" h="543344">
                  <a:moveTo>
                    <a:pt x="102433" y="443331"/>
                  </a:moveTo>
                  <a:cubicBezTo>
                    <a:pt x="183593" y="351852"/>
                    <a:pt x="-3135" y="226637"/>
                    <a:pt x="40" y="152818"/>
                  </a:cubicBezTo>
                  <a:cubicBezTo>
                    <a:pt x="3215" y="78999"/>
                    <a:pt x="73858" y="-6726"/>
                    <a:pt x="121483" y="418"/>
                  </a:cubicBezTo>
                  <a:cubicBezTo>
                    <a:pt x="333414" y="26612"/>
                    <a:pt x="387787" y="226636"/>
                    <a:pt x="378659" y="336174"/>
                  </a:cubicBezTo>
                  <a:cubicBezTo>
                    <a:pt x="369531" y="445712"/>
                    <a:pt x="283011" y="499687"/>
                    <a:pt x="166727" y="54334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자유형 26"/>
            <p:cNvSpPr/>
            <p:nvPr/>
          </p:nvSpPr>
          <p:spPr>
            <a:xfrm>
              <a:off x="4398475" y="3112945"/>
              <a:ext cx="164503" cy="240506"/>
            </a:xfrm>
            <a:custGeom>
              <a:avLst/>
              <a:gdLst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64503"/>
                <a:gd name="connsiteY0" fmla="*/ 0 h 240506"/>
                <a:gd name="connsiteX1" fmla="*/ 152400 w 164503"/>
                <a:gd name="connsiteY1" fmla="*/ 240506 h 240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4503" h="240506">
                  <a:moveTo>
                    <a:pt x="0" y="0"/>
                  </a:moveTo>
                  <a:cubicBezTo>
                    <a:pt x="141287" y="42069"/>
                    <a:pt x="189707" y="103187"/>
                    <a:pt x="152400" y="24050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자유형 27"/>
            <p:cNvSpPr/>
            <p:nvPr/>
          </p:nvSpPr>
          <p:spPr>
            <a:xfrm>
              <a:off x="3318912" y="4069877"/>
              <a:ext cx="681038" cy="333375"/>
            </a:xfrm>
            <a:custGeom>
              <a:avLst/>
              <a:gdLst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681038"/>
                <a:gd name="connsiteY0" fmla="*/ 333375 h 333375"/>
                <a:gd name="connsiteX1" fmla="*/ 681038 w 681038"/>
                <a:gd name="connsiteY1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81038" h="333375">
                  <a:moveTo>
                    <a:pt x="0" y="333375"/>
                  </a:moveTo>
                  <a:cubicBezTo>
                    <a:pt x="396875" y="282575"/>
                    <a:pt x="531813" y="150812"/>
                    <a:pt x="681038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자유형 28"/>
            <p:cNvSpPr/>
            <p:nvPr/>
          </p:nvSpPr>
          <p:spPr>
            <a:xfrm>
              <a:off x="2854325" y="2651771"/>
              <a:ext cx="233279" cy="256528"/>
            </a:xfrm>
            <a:custGeom>
              <a:avLst/>
              <a:gdLst>
                <a:gd name="connsiteX0" fmla="*/ 0 w 241300"/>
                <a:gd name="connsiteY0" fmla="*/ 100529 h 183079"/>
                <a:gd name="connsiteX1" fmla="*/ 44450 w 241300"/>
                <a:gd name="connsiteY1" fmla="*/ 2104 h 183079"/>
                <a:gd name="connsiteX2" fmla="*/ 241300 w 241300"/>
                <a:gd name="connsiteY2" fmla="*/ 183079 h 183079"/>
                <a:gd name="connsiteX0" fmla="*/ 0 w 76200"/>
                <a:gd name="connsiteY0" fmla="*/ 106422 h 303272"/>
                <a:gd name="connsiteX1" fmla="*/ 44450 w 76200"/>
                <a:gd name="connsiteY1" fmla="*/ 7997 h 303272"/>
                <a:gd name="connsiteX2" fmla="*/ 76200 w 76200"/>
                <a:gd name="connsiteY2" fmla="*/ 303272 h 303272"/>
                <a:gd name="connsiteX0" fmla="*/ 0 w 248097"/>
                <a:gd name="connsiteY0" fmla="*/ 14851 h 211701"/>
                <a:gd name="connsiteX1" fmla="*/ 247650 w 248097"/>
                <a:gd name="connsiteY1" fmla="*/ 110101 h 211701"/>
                <a:gd name="connsiteX2" fmla="*/ 76200 w 248097"/>
                <a:gd name="connsiteY2" fmla="*/ 211701 h 211701"/>
                <a:gd name="connsiteX0" fmla="*/ 0 w 249048"/>
                <a:gd name="connsiteY0" fmla="*/ 14851 h 211701"/>
                <a:gd name="connsiteX1" fmla="*/ 247650 w 249048"/>
                <a:gd name="connsiteY1" fmla="*/ 110101 h 211701"/>
                <a:gd name="connsiteX2" fmla="*/ 76200 w 249048"/>
                <a:gd name="connsiteY2" fmla="*/ 211701 h 211701"/>
                <a:gd name="connsiteX0" fmla="*/ 0 w 236577"/>
                <a:gd name="connsiteY0" fmla="*/ 15146 h 211996"/>
                <a:gd name="connsiteX1" fmla="*/ 234950 w 236577"/>
                <a:gd name="connsiteY1" fmla="*/ 107221 h 211996"/>
                <a:gd name="connsiteX2" fmla="*/ 76200 w 236577"/>
                <a:gd name="connsiteY2" fmla="*/ 211996 h 211996"/>
                <a:gd name="connsiteX0" fmla="*/ 0 w 236577"/>
                <a:gd name="connsiteY0" fmla="*/ 67757 h 264607"/>
                <a:gd name="connsiteX1" fmla="*/ 234950 w 236577"/>
                <a:gd name="connsiteY1" fmla="*/ 159832 h 264607"/>
                <a:gd name="connsiteX2" fmla="*/ 76200 w 236577"/>
                <a:gd name="connsiteY2" fmla="*/ 264607 h 264607"/>
                <a:gd name="connsiteX0" fmla="*/ 0 w 221112"/>
                <a:gd name="connsiteY0" fmla="*/ 70100 h 266950"/>
                <a:gd name="connsiteX1" fmla="*/ 219075 w 221112"/>
                <a:gd name="connsiteY1" fmla="*/ 149475 h 266950"/>
                <a:gd name="connsiteX2" fmla="*/ 76200 w 221112"/>
                <a:gd name="connsiteY2" fmla="*/ 266950 h 266950"/>
                <a:gd name="connsiteX0" fmla="*/ 0 w 221112"/>
                <a:gd name="connsiteY0" fmla="*/ 80223 h 277073"/>
                <a:gd name="connsiteX1" fmla="*/ 219075 w 221112"/>
                <a:gd name="connsiteY1" fmla="*/ 159598 h 277073"/>
                <a:gd name="connsiteX2" fmla="*/ 76200 w 221112"/>
                <a:gd name="connsiteY2" fmla="*/ 277073 h 277073"/>
                <a:gd name="connsiteX0" fmla="*/ 0 w 220846"/>
                <a:gd name="connsiteY0" fmla="*/ 80223 h 258023"/>
                <a:gd name="connsiteX1" fmla="*/ 219075 w 220846"/>
                <a:gd name="connsiteY1" fmla="*/ 159598 h 258023"/>
                <a:gd name="connsiteX2" fmla="*/ 66675 w 220846"/>
                <a:gd name="connsiteY2" fmla="*/ 258023 h 258023"/>
                <a:gd name="connsiteX0" fmla="*/ 0 w 233279"/>
                <a:gd name="connsiteY0" fmla="*/ 78728 h 256528"/>
                <a:gd name="connsiteX1" fmla="*/ 231775 w 233279"/>
                <a:gd name="connsiteY1" fmla="*/ 164453 h 256528"/>
                <a:gd name="connsiteX2" fmla="*/ 66675 w 233279"/>
                <a:gd name="connsiteY2" fmla="*/ 256528 h 256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3279" h="256528">
                  <a:moveTo>
                    <a:pt x="0" y="78728"/>
                  </a:moveTo>
                  <a:cubicBezTo>
                    <a:pt x="11641" y="-104364"/>
                    <a:pt x="152400" y="77670"/>
                    <a:pt x="231775" y="164453"/>
                  </a:cubicBezTo>
                  <a:cubicBezTo>
                    <a:pt x="244475" y="197261"/>
                    <a:pt x="175683" y="223719"/>
                    <a:pt x="66675" y="256528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자유형 29"/>
            <p:cNvSpPr/>
            <p:nvPr/>
          </p:nvSpPr>
          <p:spPr>
            <a:xfrm>
              <a:off x="2849494" y="2572935"/>
              <a:ext cx="236606" cy="246466"/>
            </a:xfrm>
            <a:custGeom>
              <a:avLst/>
              <a:gdLst>
                <a:gd name="connsiteX0" fmla="*/ 200 w 295475"/>
                <a:gd name="connsiteY0" fmla="*/ 149231 h 273056"/>
                <a:gd name="connsiteX1" fmla="*/ 47825 w 295475"/>
                <a:gd name="connsiteY1" fmla="*/ 3181 h 273056"/>
                <a:gd name="connsiteX2" fmla="*/ 295475 w 295475"/>
                <a:gd name="connsiteY2" fmla="*/ 273056 h 273056"/>
                <a:gd name="connsiteX0" fmla="*/ 64 w 254064"/>
                <a:gd name="connsiteY0" fmla="*/ 149918 h 289618"/>
                <a:gd name="connsiteX1" fmla="*/ 47689 w 254064"/>
                <a:gd name="connsiteY1" fmla="*/ 3868 h 289618"/>
                <a:gd name="connsiteX2" fmla="*/ 254064 w 254064"/>
                <a:gd name="connsiteY2" fmla="*/ 289618 h 289618"/>
                <a:gd name="connsiteX0" fmla="*/ 64 w 254064"/>
                <a:gd name="connsiteY0" fmla="*/ 110911 h 250611"/>
                <a:gd name="connsiteX1" fmla="*/ 47689 w 254064"/>
                <a:gd name="connsiteY1" fmla="*/ 6136 h 250611"/>
                <a:gd name="connsiteX2" fmla="*/ 254064 w 254064"/>
                <a:gd name="connsiteY2" fmla="*/ 250611 h 250611"/>
                <a:gd name="connsiteX0" fmla="*/ 1656 w 236606"/>
                <a:gd name="connsiteY0" fmla="*/ 151216 h 246466"/>
                <a:gd name="connsiteX1" fmla="*/ 30231 w 236606"/>
                <a:gd name="connsiteY1" fmla="*/ 1991 h 246466"/>
                <a:gd name="connsiteX2" fmla="*/ 236606 w 236606"/>
                <a:gd name="connsiteY2" fmla="*/ 246466 h 24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6606" h="246466">
                  <a:moveTo>
                    <a:pt x="1656" y="151216"/>
                  </a:moveTo>
                  <a:cubicBezTo>
                    <a:pt x="862" y="67872"/>
                    <a:pt x="-8927" y="-13884"/>
                    <a:pt x="30231" y="1991"/>
                  </a:cubicBezTo>
                  <a:cubicBezTo>
                    <a:pt x="69389" y="17866"/>
                    <a:pt x="227081" y="181908"/>
                    <a:pt x="236606" y="24646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자유형 30"/>
            <p:cNvSpPr/>
            <p:nvPr/>
          </p:nvSpPr>
          <p:spPr>
            <a:xfrm>
              <a:off x="2875549" y="2711450"/>
              <a:ext cx="41484" cy="183356"/>
            </a:xfrm>
            <a:custGeom>
              <a:avLst/>
              <a:gdLst>
                <a:gd name="connsiteX0" fmla="*/ 0 w 25400"/>
                <a:gd name="connsiteY0" fmla="*/ 0 h 190500"/>
                <a:gd name="connsiteX1" fmla="*/ 25400 w 25400"/>
                <a:gd name="connsiteY1" fmla="*/ 190500 h 190500"/>
                <a:gd name="connsiteX0" fmla="*/ 14756 w 40156"/>
                <a:gd name="connsiteY0" fmla="*/ 0 h 190500"/>
                <a:gd name="connsiteX1" fmla="*/ 40156 w 40156"/>
                <a:gd name="connsiteY1" fmla="*/ 190500 h 190500"/>
                <a:gd name="connsiteX0" fmla="*/ 14375 w 42157"/>
                <a:gd name="connsiteY0" fmla="*/ 0 h 197643"/>
                <a:gd name="connsiteX1" fmla="*/ 42157 w 42157"/>
                <a:gd name="connsiteY1" fmla="*/ 197643 h 197643"/>
                <a:gd name="connsiteX0" fmla="*/ 25008 w 52790"/>
                <a:gd name="connsiteY0" fmla="*/ 0 h 197643"/>
                <a:gd name="connsiteX1" fmla="*/ 52790 w 52790"/>
                <a:gd name="connsiteY1" fmla="*/ 197643 h 197643"/>
                <a:gd name="connsiteX0" fmla="*/ 25008 w 52790"/>
                <a:gd name="connsiteY0" fmla="*/ 0 h 183356"/>
                <a:gd name="connsiteX1" fmla="*/ 52790 w 52790"/>
                <a:gd name="connsiteY1" fmla="*/ 183356 h 183356"/>
                <a:gd name="connsiteX0" fmla="*/ 15941 w 43723"/>
                <a:gd name="connsiteY0" fmla="*/ 0 h 183356"/>
                <a:gd name="connsiteX1" fmla="*/ 43723 w 43723"/>
                <a:gd name="connsiteY1" fmla="*/ 183356 h 183356"/>
                <a:gd name="connsiteX0" fmla="*/ 13702 w 41484"/>
                <a:gd name="connsiteY0" fmla="*/ 0 h 183356"/>
                <a:gd name="connsiteX1" fmla="*/ 41484 w 41484"/>
                <a:gd name="connsiteY1" fmla="*/ 183356 h 183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1484" h="183356">
                  <a:moveTo>
                    <a:pt x="13702" y="0"/>
                  </a:moveTo>
                  <a:cubicBezTo>
                    <a:pt x="-6406" y="75406"/>
                    <a:pt x="-9846" y="107950"/>
                    <a:pt x="41484" y="18335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자유형 31"/>
            <p:cNvSpPr/>
            <p:nvPr/>
          </p:nvSpPr>
          <p:spPr>
            <a:xfrm>
              <a:off x="3452812" y="5562600"/>
              <a:ext cx="2287587" cy="268363"/>
            </a:xfrm>
            <a:custGeom>
              <a:avLst/>
              <a:gdLst>
                <a:gd name="connsiteX0" fmla="*/ 0 w 2273300"/>
                <a:gd name="connsiteY0" fmla="*/ 0 h 25400"/>
                <a:gd name="connsiteX1" fmla="*/ 2273300 w 2273300"/>
                <a:gd name="connsiteY1" fmla="*/ 25400 h 25400"/>
                <a:gd name="connsiteX0" fmla="*/ 0 w 2273300"/>
                <a:gd name="connsiteY0" fmla="*/ 0 h 208967"/>
                <a:gd name="connsiteX1" fmla="*/ 2273300 w 2273300"/>
                <a:gd name="connsiteY1" fmla="*/ 25400 h 208967"/>
                <a:gd name="connsiteX0" fmla="*/ 0 w 2273300"/>
                <a:gd name="connsiteY0" fmla="*/ 0 h 318324"/>
                <a:gd name="connsiteX1" fmla="*/ 2273300 w 2273300"/>
                <a:gd name="connsiteY1" fmla="*/ 25400 h 318324"/>
                <a:gd name="connsiteX0" fmla="*/ 0 w 2273300"/>
                <a:gd name="connsiteY0" fmla="*/ 0 h 284164"/>
                <a:gd name="connsiteX1" fmla="*/ 2273300 w 2273300"/>
                <a:gd name="connsiteY1" fmla="*/ 25400 h 284164"/>
                <a:gd name="connsiteX0" fmla="*/ 0 w 2273300"/>
                <a:gd name="connsiteY0" fmla="*/ 0 h 279409"/>
                <a:gd name="connsiteX1" fmla="*/ 2273300 w 2273300"/>
                <a:gd name="connsiteY1" fmla="*/ 25400 h 279409"/>
                <a:gd name="connsiteX0" fmla="*/ 0 w 2273300"/>
                <a:gd name="connsiteY0" fmla="*/ 0 h 260603"/>
                <a:gd name="connsiteX1" fmla="*/ 2273300 w 2273300"/>
                <a:gd name="connsiteY1" fmla="*/ 25400 h 260603"/>
                <a:gd name="connsiteX0" fmla="*/ 0 w 2292350"/>
                <a:gd name="connsiteY0" fmla="*/ 0 h 265189"/>
                <a:gd name="connsiteX1" fmla="*/ 2292350 w 2292350"/>
                <a:gd name="connsiteY1" fmla="*/ 34925 h 265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292350" h="265189">
                  <a:moveTo>
                    <a:pt x="0" y="0"/>
                  </a:moveTo>
                  <a:cubicBezTo>
                    <a:pt x="757767" y="376767"/>
                    <a:pt x="1547283" y="318558"/>
                    <a:pt x="2292350" y="34925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자유형 32"/>
            <p:cNvSpPr/>
            <p:nvPr/>
          </p:nvSpPr>
          <p:spPr>
            <a:xfrm>
              <a:off x="2539001" y="3755152"/>
              <a:ext cx="107154" cy="20651"/>
            </a:xfrm>
            <a:custGeom>
              <a:avLst/>
              <a:gdLst>
                <a:gd name="connsiteX0" fmla="*/ 0 w 145256"/>
                <a:gd name="connsiteY0" fmla="*/ 0 h 45244"/>
                <a:gd name="connsiteX1" fmla="*/ 145256 w 145256"/>
                <a:gd name="connsiteY1" fmla="*/ 45244 h 45244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252412"/>
                <a:gd name="connsiteY0" fmla="*/ 0 h 61913"/>
                <a:gd name="connsiteX1" fmla="*/ 252412 w 252412"/>
                <a:gd name="connsiteY1" fmla="*/ 61913 h 61913"/>
                <a:gd name="connsiteX0" fmla="*/ 0 w 252412"/>
                <a:gd name="connsiteY0" fmla="*/ 5425 h 67338"/>
                <a:gd name="connsiteX1" fmla="*/ 252412 w 252412"/>
                <a:gd name="connsiteY1" fmla="*/ 67338 h 67338"/>
                <a:gd name="connsiteX0" fmla="*/ 0 w 276224"/>
                <a:gd name="connsiteY0" fmla="*/ 4880 h 76318"/>
                <a:gd name="connsiteX1" fmla="*/ 276224 w 276224"/>
                <a:gd name="connsiteY1" fmla="*/ 76318 h 76318"/>
                <a:gd name="connsiteX0" fmla="*/ 0 w 295274"/>
                <a:gd name="connsiteY0" fmla="*/ 6106 h 58494"/>
                <a:gd name="connsiteX1" fmla="*/ 295274 w 295274"/>
                <a:gd name="connsiteY1" fmla="*/ 58494 h 58494"/>
                <a:gd name="connsiteX0" fmla="*/ 0 w 295274"/>
                <a:gd name="connsiteY0" fmla="*/ 10558 h 62946"/>
                <a:gd name="connsiteX1" fmla="*/ 295274 w 295274"/>
                <a:gd name="connsiteY1" fmla="*/ 62946 h 62946"/>
                <a:gd name="connsiteX0" fmla="*/ 0 w 319086"/>
                <a:gd name="connsiteY0" fmla="*/ 11100 h 58726"/>
                <a:gd name="connsiteX1" fmla="*/ 319086 w 319086"/>
                <a:gd name="connsiteY1" fmla="*/ 58726 h 58726"/>
                <a:gd name="connsiteX0" fmla="*/ 0 w 290510"/>
                <a:gd name="connsiteY0" fmla="*/ 8821 h 80259"/>
                <a:gd name="connsiteX1" fmla="*/ 290510 w 290510"/>
                <a:gd name="connsiteY1" fmla="*/ 80259 h 80259"/>
                <a:gd name="connsiteX0" fmla="*/ 0 w 290510"/>
                <a:gd name="connsiteY0" fmla="*/ 12577 h 49256"/>
                <a:gd name="connsiteX1" fmla="*/ 290510 w 290510"/>
                <a:gd name="connsiteY1" fmla="*/ 49255 h 49256"/>
                <a:gd name="connsiteX0" fmla="*/ 0 w 290510"/>
                <a:gd name="connsiteY0" fmla="*/ 12191 h 48869"/>
                <a:gd name="connsiteX1" fmla="*/ 290510 w 290510"/>
                <a:gd name="connsiteY1" fmla="*/ 48869 h 48869"/>
                <a:gd name="connsiteX0" fmla="*/ 0 w 295272"/>
                <a:gd name="connsiteY0" fmla="*/ 13574 h 41562"/>
                <a:gd name="connsiteX1" fmla="*/ 295272 w 295272"/>
                <a:gd name="connsiteY1" fmla="*/ 41562 h 41562"/>
                <a:gd name="connsiteX0" fmla="*/ 0 w 295272"/>
                <a:gd name="connsiteY0" fmla="*/ 15054 h 43042"/>
                <a:gd name="connsiteX1" fmla="*/ 295272 w 295272"/>
                <a:gd name="connsiteY1" fmla="*/ 43042 h 43042"/>
                <a:gd name="connsiteX0" fmla="*/ 0 w 219072"/>
                <a:gd name="connsiteY0" fmla="*/ 15055 h 43043"/>
                <a:gd name="connsiteX1" fmla="*/ 219072 w 219072"/>
                <a:gd name="connsiteY1" fmla="*/ 43043 h 43043"/>
                <a:gd name="connsiteX0" fmla="*/ 0 w 219072"/>
                <a:gd name="connsiteY0" fmla="*/ 8716 h 36704"/>
                <a:gd name="connsiteX1" fmla="*/ 219072 w 219072"/>
                <a:gd name="connsiteY1" fmla="*/ 36704 h 36704"/>
                <a:gd name="connsiteX0" fmla="*/ 0 w 242884"/>
                <a:gd name="connsiteY0" fmla="*/ 8199 h 39083"/>
                <a:gd name="connsiteX1" fmla="*/ 242884 w 242884"/>
                <a:gd name="connsiteY1" fmla="*/ 39083 h 39083"/>
                <a:gd name="connsiteX0" fmla="*/ 0 w 247646"/>
                <a:gd name="connsiteY0" fmla="*/ 8715 h 36701"/>
                <a:gd name="connsiteX1" fmla="*/ 247646 w 247646"/>
                <a:gd name="connsiteY1" fmla="*/ 36702 h 36701"/>
                <a:gd name="connsiteX0" fmla="*/ 0 w 247646"/>
                <a:gd name="connsiteY0" fmla="*/ 8252 h 36239"/>
                <a:gd name="connsiteX1" fmla="*/ 247646 w 247646"/>
                <a:gd name="connsiteY1" fmla="*/ 36239 h 36239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  <a:gd name="connsiteX0" fmla="*/ 0 w 214308"/>
                <a:gd name="connsiteY0" fmla="*/ 9621 h 23124"/>
                <a:gd name="connsiteX1" fmla="*/ 214308 w 214308"/>
                <a:gd name="connsiteY1" fmla="*/ 23124 h 23124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4308" h="25120">
                  <a:moveTo>
                    <a:pt x="0" y="11617"/>
                  </a:moveTo>
                  <a:cubicBezTo>
                    <a:pt x="95254" y="-10412"/>
                    <a:pt x="114296" y="1582"/>
                    <a:pt x="214308" y="2512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3058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 txBox="1">
            <a:spLocks/>
          </p:cNvSpPr>
          <p:nvPr/>
        </p:nvSpPr>
        <p:spPr>
          <a:xfrm>
            <a:off x="457200" y="1419622"/>
            <a:ext cx="8229600" cy="15807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7200" dirty="0" smtClean="0"/>
              <a:t>컬</a:t>
            </a:r>
            <a:r>
              <a:rPr lang="ko-KR" altLang="en-US" sz="7200" dirty="0"/>
              <a:t>러</a:t>
            </a:r>
            <a:r>
              <a:rPr lang="en-US" altLang="ko-KR" sz="7200" dirty="0" smtClean="0"/>
              <a:t>&amp;</a:t>
            </a:r>
            <a:r>
              <a:rPr lang="ko-KR" altLang="en-US" sz="7200" dirty="0" smtClean="0"/>
              <a:t>커트</a:t>
            </a:r>
            <a:endParaRPr lang="ko-KR" altLang="en-US" sz="7200" dirty="0"/>
          </a:p>
        </p:txBody>
      </p:sp>
    </p:spTree>
    <p:extLst>
      <p:ext uri="{BB962C8B-B14F-4D97-AF65-F5344CB8AC3E}">
        <p14:creationId xmlns:p14="http://schemas.microsoft.com/office/powerpoint/2010/main" val="1191319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xmlns="" id="{95AC5096-D3BC-4D5C-A41C-5B068E8D9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 fontScale="90000"/>
          </a:bodyPr>
          <a:lstStyle/>
          <a:p>
            <a:r>
              <a:rPr lang="en-US" altLang="ko-KR" dirty="0"/>
              <a:t>031. </a:t>
            </a:r>
            <a:r>
              <a:rPr lang="ko-KR" altLang="en-US" dirty="0"/>
              <a:t>컬러</a:t>
            </a:r>
            <a:r>
              <a:rPr lang="en-US" altLang="ko-KR" dirty="0"/>
              <a:t>&amp;</a:t>
            </a:r>
            <a:r>
              <a:rPr lang="ko-KR" altLang="en-US" dirty="0"/>
              <a:t>커트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67544" y="843558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Before </a:t>
            </a:r>
            <a:endParaRPr lang="ko-KR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118072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시술 전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00088" y="3929236"/>
            <a:ext cx="8352928" cy="8617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/>
              <a:t>모발 상태 진단</a:t>
            </a:r>
            <a:r>
              <a:rPr lang="en-US" altLang="ko-KR" sz="1000" dirty="0"/>
              <a:t>:</a:t>
            </a:r>
          </a:p>
          <a:p>
            <a:r>
              <a:rPr lang="en-US" altLang="ko-KR" sz="1000" dirty="0"/>
              <a:t>(</a:t>
            </a:r>
            <a:r>
              <a:rPr lang="ko-KR" altLang="en-US" sz="1000" dirty="0"/>
              <a:t>모델의 머리상태와 상담 내용을 설명해주세요</a:t>
            </a:r>
            <a:r>
              <a:rPr lang="en-US" altLang="ko-KR" sz="1000" dirty="0" smtClean="0"/>
              <a:t>)</a:t>
            </a:r>
            <a:endParaRPr lang="en-US" altLang="ko-KR" sz="1000" dirty="0"/>
          </a:p>
          <a:p>
            <a:endParaRPr lang="en-US" altLang="ko-KR" sz="1000" dirty="0" smtClean="0"/>
          </a:p>
          <a:p>
            <a:endParaRPr lang="en-US" altLang="ko-KR" sz="1000" dirty="0" smtClean="0"/>
          </a:p>
          <a:p>
            <a:endParaRPr lang="en-US" altLang="ko-KR" sz="1000" dirty="0"/>
          </a:p>
        </p:txBody>
      </p:sp>
      <p:sp>
        <p:nvSpPr>
          <p:cNvPr id="17" name="TextBox 16"/>
          <p:cNvSpPr txBox="1"/>
          <p:nvPr/>
        </p:nvSpPr>
        <p:spPr>
          <a:xfrm>
            <a:off x="5292080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시술 전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4358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xmlns="" id="{95AC5096-D3BC-4D5C-A41C-5B068E8D9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 fontScale="90000"/>
          </a:bodyPr>
          <a:lstStyle/>
          <a:p>
            <a:r>
              <a:rPr lang="en-US" altLang="ko-KR" dirty="0"/>
              <a:t>031. </a:t>
            </a:r>
            <a:r>
              <a:rPr lang="ko-KR" altLang="en-US" dirty="0"/>
              <a:t>컬러</a:t>
            </a:r>
            <a:r>
              <a:rPr lang="en-US" altLang="ko-KR" dirty="0"/>
              <a:t>&amp;</a:t>
            </a:r>
            <a:r>
              <a:rPr lang="ko-KR" altLang="en-US" dirty="0"/>
              <a:t>커트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843558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After 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18072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시술 후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076056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시술 후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21650" y="4357918"/>
            <a:ext cx="630070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결</a:t>
            </a:r>
            <a:r>
              <a:rPr lang="ko-KR" altLang="en-US" sz="1000" dirty="0"/>
              <a:t>과</a:t>
            </a:r>
            <a:r>
              <a:rPr lang="en-US" altLang="ko-KR" sz="1000" dirty="0" smtClean="0"/>
              <a:t>:</a:t>
            </a:r>
          </a:p>
          <a:p>
            <a:r>
              <a:rPr lang="en-US" altLang="ko-KR" sz="1000" dirty="0" smtClean="0"/>
              <a:t>(</a:t>
            </a:r>
            <a:r>
              <a:rPr lang="ko-KR" altLang="en-US" sz="1000" dirty="0" smtClean="0"/>
              <a:t>결과에 대한 간단한 한 줄 설명 해주세요</a:t>
            </a:r>
            <a:r>
              <a:rPr lang="en-US" altLang="ko-KR" sz="1000" dirty="0" smtClean="0"/>
              <a:t>)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96103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33719D-7DAA-4010-B3F9-312D06AC1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031. </a:t>
            </a:r>
            <a:r>
              <a:rPr lang="ko-KR" altLang="en-US" dirty="0" smtClean="0"/>
              <a:t>컬러</a:t>
            </a:r>
            <a:r>
              <a:rPr lang="en-US" altLang="ko-KR" dirty="0" smtClean="0"/>
              <a:t>&amp;</a:t>
            </a:r>
            <a:r>
              <a:rPr lang="ko-KR" altLang="en-US" dirty="0" smtClean="0"/>
              <a:t>커트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718262F-9054-4E1C-87B5-F0EBFF0CE94C}"/>
              </a:ext>
            </a:extLst>
          </p:cNvPr>
          <p:cNvSpPr txBox="1"/>
          <p:nvPr/>
        </p:nvSpPr>
        <p:spPr>
          <a:xfrm>
            <a:off x="323527" y="1059582"/>
            <a:ext cx="41993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 smtClean="0">
                <a:latin typeface="+mj-lt"/>
              </a:rPr>
              <a:t>프로세스</a:t>
            </a:r>
            <a:endParaRPr lang="en-US" dirty="0">
              <a:latin typeface="+mj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ko-KR" sz="1100" dirty="0" smtClean="0">
                <a:latin typeface="+mj-lt"/>
              </a:rPr>
              <a:t>…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100" dirty="0" smtClean="0">
                <a:latin typeface="+mj-lt"/>
              </a:rPr>
              <a:t>…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100" dirty="0" smtClean="0">
                <a:latin typeface="+mj-lt"/>
              </a:rPr>
              <a:t>…</a:t>
            </a:r>
            <a:endParaRPr lang="en-US" sz="1100" dirty="0">
              <a:latin typeface="+mj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endParaRPr lang="en-US" sz="1100" dirty="0">
              <a:latin typeface="+mj-lt"/>
            </a:endParaRPr>
          </a:p>
        </p:txBody>
      </p:sp>
      <p:grpSp>
        <p:nvGrpSpPr>
          <p:cNvPr id="20" name="그룹 19"/>
          <p:cNvGrpSpPr/>
          <p:nvPr/>
        </p:nvGrpSpPr>
        <p:grpSpPr>
          <a:xfrm>
            <a:off x="5627791" y="812069"/>
            <a:ext cx="2328586" cy="3443656"/>
            <a:chOff x="2335107" y="186233"/>
            <a:chExt cx="4277523" cy="6325864"/>
          </a:xfrm>
        </p:grpSpPr>
        <p:grpSp>
          <p:nvGrpSpPr>
            <p:cNvPr id="21" name="그룹 1">
              <a:extLst>
                <a:ext uri="{FF2B5EF4-FFF2-40B4-BE49-F238E27FC236}">
                  <a16:creationId xmlns="" xmlns:a16="http://schemas.microsoft.com/office/drawing/2014/main" id="{6759CA23-A938-4F80-B4E4-C245DC147D13}"/>
                </a:ext>
              </a:extLst>
            </p:cNvPr>
            <p:cNvGrpSpPr/>
            <p:nvPr/>
          </p:nvGrpSpPr>
          <p:grpSpPr>
            <a:xfrm>
              <a:off x="3070012" y="959297"/>
              <a:ext cx="2666770" cy="3201068"/>
              <a:chOff x="3477052" y="1988840"/>
              <a:chExt cx="2110078" cy="2532840"/>
            </a:xfrm>
          </p:grpSpPr>
          <p:sp>
            <p:nvSpPr>
              <p:cNvPr id="34" name="자유형 35">
                <a:extLst>
                  <a:ext uri="{FF2B5EF4-FFF2-40B4-BE49-F238E27FC236}">
                    <a16:creationId xmlns="" xmlns:a16="http://schemas.microsoft.com/office/drawing/2014/main" id="{5EBAB4F3-3931-4518-89D5-E03D42AD42A9}"/>
                  </a:ext>
                </a:extLst>
              </p:cNvPr>
              <p:cNvSpPr/>
              <p:nvPr/>
            </p:nvSpPr>
            <p:spPr>
              <a:xfrm>
                <a:off x="3477052" y="1988840"/>
                <a:ext cx="457765" cy="995271"/>
              </a:xfrm>
              <a:custGeom>
                <a:avLst/>
                <a:gdLst>
                  <a:gd name="connsiteX0" fmla="*/ 0 w 337757"/>
                  <a:gd name="connsiteY0" fmla="*/ 956 h 705806"/>
                  <a:gd name="connsiteX1" fmla="*/ 171450 w 337757"/>
                  <a:gd name="connsiteY1" fmla="*/ 23181 h 705806"/>
                  <a:gd name="connsiteX2" fmla="*/ 295275 w 337757"/>
                  <a:gd name="connsiteY2" fmla="*/ 156531 h 705806"/>
                  <a:gd name="connsiteX3" fmla="*/ 336550 w 337757"/>
                  <a:gd name="connsiteY3" fmla="*/ 413706 h 705806"/>
                  <a:gd name="connsiteX4" fmla="*/ 327025 w 337757"/>
                  <a:gd name="connsiteY4" fmla="*/ 705806 h 7058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37757" h="705806">
                    <a:moveTo>
                      <a:pt x="0" y="956"/>
                    </a:moveTo>
                    <a:cubicBezTo>
                      <a:pt x="61119" y="-896"/>
                      <a:pt x="122238" y="-2748"/>
                      <a:pt x="171450" y="23181"/>
                    </a:cubicBezTo>
                    <a:cubicBezTo>
                      <a:pt x="220662" y="49110"/>
                      <a:pt x="267758" y="91444"/>
                      <a:pt x="295275" y="156531"/>
                    </a:cubicBezTo>
                    <a:cubicBezTo>
                      <a:pt x="322792" y="221618"/>
                      <a:pt x="331258" y="322160"/>
                      <a:pt x="336550" y="413706"/>
                    </a:cubicBezTo>
                    <a:cubicBezTo>
                      <a:pt x="341842" y="505252"/>
                      <a:pt x="328083" y="660298"/>
                      <a:pt x="327025" y="705806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자유형 36">
                <a:extLst>
                  <a:ext uri="{FF2B5EF4-FFF2-40B4-BE49-F238E27FC236}">
                    <a16:creationId xmlns="" xmlns:a16="http://schemas.microsoft.com/office/drawing/2014/main" id="{4614CD54-3DB2-4C19-929B-56CDD20F3C17}"/>
                  </a:ext>
                </a:extLst>
              </p:cNvPr>
              <p:cNvSpPr/>
              <p:nvPr/>
            </p:nvSpPr>
            <p:spPr>
              <a:xfrm>
                <a:off x="3924796" y="2984112"/>
                <a:ext cx="1662334" cy="1537568"/>
              </a:xfrm>
              <a:custGeom>
                <a:avLst/>
                <a:gdLst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68400" h="1080706">
                    <a:moveTo>
                      <a:pt x="0" y="0"/>
                    </a:moveTo>
                    <a:cubicBezTo>
                      <a:pt x="28839" y="58473"/>
                      <a:pt x="57679" y="116946"/>
                      <a:pt x="79375" y="187325"/>
                    </a:cubicBezTo>
                    <a:cubicBezTo>
                      <a:pt x="101071" y="257704"/>
                      <a:pt x="87842" y="420158"/>
                      <a:pt x="130175" y="422275"/>
                    </a:cubicBezTo>
                    <a:cubicBezTo>
                      <a:pt x="172508" y="424392"/>
                      <a:pt x="260879" y="258762"/>
                      <a:pt x="333375" y="200025"/>
                    </a:cubicBezTo>
                    <a:cubicBezTo>
                      <a:pt x="405871" y="141288"/>
                      <a:pt x="484188" y="127000"/>
                      <a:pt x="565150" y="146050"/>
                    </a:cubicBezTo>
                    <a:cubicBezTo>
                      <a:pt x="646112" y="165100"/>
                      <a:pt x="763587" y="220133"/>
                      <a:pt x="819150" y="314325"/>
                    </a:cubicBezTo>
                    <a:cubicBezTo>
                      <a:pt x="874713" y="408517"/>
                      <a:pt x="919692" y="534458"/>
                      <a:pt x="936625" y="654050"/>
                    </a:cubicBezTo>
                    <a:cubicBezTo>
                      <a:pt x="953558" y="773642"/>
                      <a:pt x="941387" y="904346"/>
                      <a:pt x="958850" y="974725"/>
                    </a:cubicBezTo>
                    <a:cubicBezTo>
                      <a:pt x="976313" y="1045104"/>
                      <a:pt x="1006475" y="1061508"/>
                      <a:pt x="1041400" y="1076325"/>
                    </a:cubicBezTo>
                    <a:cubicBezTo>
                      <a:pt x="1076325" y="1091142"/>
                      <a:pt x="1168400" y="1063625"/>
                      <a:pt x="1168400" y="1063625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22" name="자유형 21"/>
            <p:cNvSpPr/>
            <p:nvPr/>
          </p:nvSpPr>
          <p:spPr>
            <a:xfrm>
              <a:off x="2335107" y="186233"/>
              <a:ext cx="4277523" cy="6325864"/>
            </a:xfrm>
            <a:custGeom>
              <a:avLst/>
              <a:gdLst>
                <a:gd name="connsiteX0" fmla="*/ 3487106 w 4290919"/>
                <a:gd name="connsiteY0" fmla="*/ 6006177 h 6233333"/>
                <a:gd name="connsiteX1" fmla="*/ 3315656 w 4290919"/>
                <a:gd name="connsiteY1" fmla="*/ 4310727 h 6233333"/>
                <a:gd name="connsiteX2" fmla="*/ 4268156 w 4290919"/>
                <a:gd name="connsiteY2" fmla="*/ 1843752 h 6233333"/>
                <a:gd name="connsiteX3" fmla="*/ 2201231 w 4290919"/>
                <a:gd name="connsiteY3" fmla="*/ 34002 h 6233333"/>
                <a:gd name="connsiteX4" fmla="*/ 705806 w 4290919"/>
                <a:gd name="connsiteY4" fmla="*/ 796002 h 6233333"/>
                <a:gd name="connsiteX5" fmla="*/ 391481 w 4290919"/>
                <a:gd name="connsiteY5" fmla="*/ 2443827 h 6233333"/>
                <a:gd name="connsiteX6" fmla="*/ 956 w 4290919"/>
                <a:gd name="connsiteY6" fmla="*/ 2920077 h 6233333"/>
                <a:gd name="connsiteX7" fmla="*/ 277181 w 4290919"/>
                <a:gd name="connsiteY7" fmla="*/ 3205827 h 6233333"/>
                <a:gd name="connsiteX8" fmla="*/ 143831 w 4290919"/>
                <a:gd name="connsiteY8" fmla="*/ 3415377 h 6233333"/>
                <a:gd name="connsiteX9" fmla="*/ 220031 w 4290919"/>
                <a:gd name="connsiteY9" fmla="*/ 3558252 h 6233333"/>
                <a:gd name="connsiteX10" fmla="*/ 162881 w 4290919"/>
                <a:gd name="connsiteY10" fmla="*/ 3672552 h 6233333"/>
                <a:gd name="connsiteX11" fmla="*/ 315281 w 4290919"/>
                <a:gd name="connsiteY11" fmla="*/ 3844002 h 6233333"/>
                <a:gd name="connsiteX12" fmla="*/ 334331 w 4290919"/>
                <a:gd name="connsiteY12" fmla="*/ 4205952 h 6233333"/>
                <a:gd name="connsiteX13" fmla="*/ 1220156 w 4290919"/>
                <a:gd name="connsiteY13" fmla="*/ 4253577 h 6233333"/>
                <a:gd name="connsiteX14" fmla="*/ 991556 w 4290919"/>
                <a:gd name="connsiteY14" fmla="*/ 6025227 h 6233333"/>
                <a:gd name="connsiteX15" fmla="*/ 3487106 w 4290919"/>
                <a:gd name="connsiteY15" fmla="*/ 6006177 h 6233333"/>
                <a:gd name="connsiteX0" fmla="*/ 3487106 w 4290919"/>
                <a:gd name="connsiteY0" fmla="*/ 5979338 h 6206494"/>
                <a:gd name="connsiteX1" fmla="*/ 3315656 w 4290919"/>
                <a:gd name="connsiteY1" fmla="*/ 4283888 h 6206494"/>
                <a:gd name="connsiteX2" fmla="*/ 4268156 w 4290919"/>
                <a:gd name="connsiteY2" fmla="*/ 1816913 h 6206494"/>
                <a:gd name="connsiteX3" fmla="*/ 2201231 w 4290919"/>
                <a:gd name="connsiteY3" fmla="*/ 7163 h 6206494"/>
                <a:gd name="connsiteX4" fmla="*/ 705806 w 4290919"/>
                <a:gd name="connsiteY4" fmla="*/ 769163 h 6206494"/>
                <a:gd name="connsiteX5" fmla="*/ 391481 w 4290919"/>
                <a:gd name="connsiteY5" fmla="*/ 2416988 h 6206494"/>
                <a:gd name="connsiteX6" fmla="*/ 956 w 4290919"/>
                <a:gd name="connsiteY6" fmla="*/ 2893238 h 6206494"/>
                <a:gd name="connsiteX7" fmla="*/ 277181 w 4290919"/>
                <a:gd name="connsiteY7" fmla="*/ 3178988 h 6206494"/>
                <a:gd name="connsiteX8" fmla="*/ 143831 w 4290919"/>
                <a:gd name="connsiteY8" fmla="*/ 3388538 h 6206494"/>
                <a:gd name="connsiteX9" fmla="*/ 220031 w 4290919"/>
                <a:gd name="connsiteY9" fmla="*/ 3531413 h 6206494"/>
                <a:gd name="connsiteX10" fmla="*/ 162881 w 4290919"/>
                <a:gd name="connsiteY10" fmla="*/ 3645713 h 6206494"/>
                <a:gd name="connsiteX11" fmla="*/ 315281 w 4290919"/>
                <a:gd name="connsiteY11" fmla="*/ 3817163 h 6206494"/>
                <a:gd name="connsiteX12" fmla="*/ 334331 w 4290919"/>
                <a:gd name="connsiteY12" fmla="*/ 4179113 h 6206494"/>
                <a:gd name="connsiteX13" fmla="*/ 1220156 w 4290919"/>
                <a:gd name="connsiteY13" fmla="*/ 4226738 h 6206494"/>
                <a:gd name="connsiteX14" fmla="*/ 991556 w 4290919"/>
                <a:gd name="connsiteY14" fmla="*/ 5998388 h 6206494"/>
                <a:gd name="connsiteX15" fmla="*/ 3487106 w 4290919"/>
                <a:gd name="connsiteY15" fmla="*/ 5979338 h 6206494"/>
                <a:gd name="connsiteX0" fmla="*/ 3487106 w 4290919"/>
                <a:gd name="connsiteY0" fmla="*/ 5974676 h 6201832"/>
                <a:gd name="connsiteX1" fmla="*/ 3315656 w 4290919"/>
                <a:gd name="connsiteY1" fmla="*/ 4279226 h 6201832"/>
                <a:gd name="connsiteX2" fmla="*/ 4268156 w 4290919"/>
                <a:gd name="connsiteY2" fmla="*/ 1812251 h 6201832"/>
                <a:gd name="connsiteX3" fmla="*/ 2201231 w 4290919"/>
                <a:gd name="connsiteY3" fmla="*/ 2501 h 6201832"/>
                <a:gd name="connsiteX4" fmla="*/ 705806 w 4290919"/>
                <a:gd name="connsiteY4" fmla="*/ 764501 h 6201832"/>
                <a:gd name="connsiteX5" fmla="*/ 391481 w 4290919"/>
                <a:gd name="connsiteY5" fmla="*/ 2412326 h 6201832"/>
                <a:gd name="connsiteX6" fmla="*/ 956 w 4290919"/>
                <a:gd name="connsiteY6" fmla="*/ 2888576 h 6201832"/>
                <a:gd name="connsiteX7" fmla="*/ 277181 w 4290919"/>
                <a:gd name="connsiteY7" fmla="*/ 3174326 h 6201832"/>
                <a:gd name="connsiteX8" fmla="*/ 143831 w 4290919"/>
                <a:gd name="connsiteY8" fmla="*/ 3383876 h 6201832"/>
                <a:gd name="connsiteX9" fmla="*/ 220031 w 4290919"/>
                <a:gd name="connsiteY9" fmla="*/ 3526751 h 6201832"/>
                <a:gd name="connsiteX10" fmla="*/ 162881 w 4290919"/>
                <a:gd name="connsiteY10" fmla="*/ 3641051 h 6201832"/>
                <a:gd name="connsiteX11" fmla="*/ 315281 w 4290919"/>
                <a:gd name="connsiteY11" fmla="*/ 3812501 h 6201832"/>
                <a:gd name="connsiteX12" fmla="*/ 334331 w 4290919"/>
                <a:gd name="connsiteY12" fmla="*/ 4174451 h 6201832"/>
                <a:gd name="connsiteX13" fmla="*/ 1220156 w 4290919"/>
                <a:gd name="connsiteY13" fmla="*/ 4222076 h 6201832"/>
                <a:gd name="connsiteX14" fmla="*/ 991556 w 4290919"/>
                <a:gd name="connsiteY14" fmla="*/ 5993726 h 6201832"/>
                <a:gd name="connsiteX15" fmla="*/ 3487106 w 4290919"/>
                <a:gd name="connsiteY15" fmla="*/ 5974676 h 6201832"/>
                <a:gd name="connsiteX0" fmla="*/ 3487106 w 4290919"/>
                <a:gd name="connsiteY0" fmla="*/ 5975437 h 6202593"/>
                <a:gd name="connsiteX1" fmla="*/ 3315656 w 4290919"/>
                <a:gd name="connsiteY1" fmla="*/ 4279987 h 6202593"/>
                <a:gd name="connsiteX2" fmla="*/ 4268156 w 4290919"/>
                <a:gd name="connsiteY2" fmla="*/ 1813012 h 6202593"/>
                <a:gd name="connsiteX3" fmla="*/ 2201231 w 4290919"/>
                <a:gd name="connsiteY3" fmla="*/ 3262 h 6202593"/>
                <a:gd name="connsiteX4" fmla="*/ 705806 w 4290919"/>
                <a:gd name="connsiteY4" fmla="*/ 765262 h 6202593"/>
                <a:gd name="connsiteX5" fmla="*/ 391481 w 4290919"/>
                <a:gd name="connsiteY5" fmla="*/ 2413087 h 6202593"/>
                <a:gd name="connsiteX6" fmla="*/ 956 w 4290919"/>
                <a:gd name="connsiteY6" fmla="*/ 2889337 h 6202593"/>
                <a:gd name="connsiteX7" fmla="*/ 277181 w 4290919"/>
                <a:gd name="connsiteY7" fmla="*/ 3175087 h 6202593"/>
                <a:gd name="connsiteX8" fmla="*/ 143831 w 4290919"/>
                <a:gd name="connsiteY8" fmla="*/ 3384637 h 6202593"/>
                <a:gd name="connsiteX9" fmla="*/ 220031 w 4290919"/>
                <a:gd name="connsiteY9" fmla="*/ 3527512 h 6202593"/>
                <a:gd name="connsiteX10" fmla="*/ 162881 w 4290919"/>
                <a:gd name="connsiteY10" fmla="*/ 3641812 h 6202593"/>
                <a:gd name="connsiteX11" fmla="*/ 315281 w 4290919"/>
                <a:gd name="connsiteY11" fmla="*/ 3813262 h 6202593"/>
                <a:gd name="connsiteX12" fmla="*/ 334331 w 4290919"/>
                <a:gd name="connsiteY12" fmla="*/ 4175212 h 6202593"/>
                <a:gd name="connsiteX13" fmla="*/ 1220156 w 4290919"/>
                <a:gd name="connsiteY13" fmla="*/ 4222837 h 6202593"/>
                <a:gd name="connsiteX14" fmla="*/ 991556 w 4290919"/>
                <a:gd name="connsiteY14" fmla="*/ 5994487 h 6202593"/>
                <a:gd name="connsiteX15" fmla="*/ 3487106 w 4290919"/>
                <a:gd name="connsiteY15" fmla="*/ 5975437 h 6202593"/>
                <a:gd name="connsiteX0" fmla="*/ 3487106 w 4277149"/>
                <a:gd name="connsiteY0" fmla="*/ 5976485 h 6203641"/>
                <a:gd name="connsiteX1" fmla="*/ 3315656 w 4277149"/>
                <a:gd name="connsiteY1" fmla="*/ 4281035 h 6203641"/>
                <a:gd name="connsiteX2" fmla="*/ 4268156 w 4277149"/>
                <a:gd name="connsiteY2" fmla="*/ 1814060 h 6203641"/>
                <a:gd name="connsiteX3" fmla="*/ 2201231 w 4277149"/>
                <a:gd name="connsiteY3" fmla="*/ 4310 h 6203641"/>
                <a:gd name="connsiteX4" fmla="*/ 705806 w 4277149"/>
                <a:gd name="connsiteY4" fmla="*/ 766310 h 6203641"/>
                <a:gd name="connsiteX5" fmla="*/ 391481 w 4277149"/>
                <a:gd name="connsiteY5" fmla="*/ 2414135 h 6203641"/>
                <a:gd name="connsiteX6" fmla="*/ 956 w 4277149"/>
                <a:gd name="connsiteY6" fmla="*/ 2890385 h 6203641"/>
                <a:gd name="connsiteX7" fmla="*/ 277181 w 4277149"/>
                <a:gd name="connsiteY7" fmla="*/ 3176135 h 6203641"/>
                <a:gd name="connsiteX8" fmla="*/ 143831 w 4277149"/>
                <a:gd name="connsiteY8" fmla="*/ 3385685 h 6203641"/>
                <a:gd name="connsiteX9" fmla="*/ 220031 w 4277149"/>
                <a:gd name="connsiteY9" fmla="*/ 3528560 h 6203641"/>
                <a:gd name="connsiteX10" fmla="*/ 162881 w 4277149"/>
                <a:gd name="connsiteY10" fmla="*/ 3642860 h 6203641"/>
                <a:gd name="connsiteX11" fmla="*/ 315281 w 4277149"/>
                <a:gd name="connsiteY11" fmla="*/ 3814310 h 6203641"/>
                <a:gd name="connsiteX12" fmla="*/ 334331 w 4277149"/>
                <a:gd name="connsiteY12" fmla="*/ 4176260 h 6203641"/>
                <a:gd name="connsiteX13" fmla="*/ 1220156 w 4277149"/>
                <a:gd name="connsiteY13" fmla="*/ 4223885 h 6203641"/>
                <a:gd name="connsiteX14" fmla="*/ 991556 w 4277149"/>
                <a:gd name="connsiteY14" fmla="*/ 5995535 h 6203641"/>
                <a:gd name="connsiteX15" fmla="*/ 3487106 w 4277149"/>
                <a:gd name="connsiteY15" fmla="*/ 5976485 h 6203641"/>
                <a:gd name="connsiteX0" fmla="*/ 3487106 w 4270437"/>
                <a:gd name="connsiteY0" fmla="*/ 5976443 h 6203599"/>
                <a:gd name="connsiteX1" fmla="*/ 3315656 w 4270437"/>
                <a:gd name="connsiteY1" fmla="*/ 4280993 h 6203599"/>
                <a:gd name="connsiteX2" fmla="*/ 4268156 w 4270437"/>
                <a:gd name="connsiteY2" fmla="*/ 1814018 h 6203599"/>
                <a:gd name="connsiteX3" fmla="*/ 2201231 w 4270437"/>
                <a:gd name="connsiteY3" fmla="*/ 4268 h 6203599"/>
                <a:gd name="connsiteX4" fmla="*/ 705806 w 4270437"/>
                <a:gd name="connsiteY4" fmla="*/ 766268 h 6203599"/>
                <a:gd name="connsiteX5" fmla="*/ 391481 w 4270437"/>
                <a:gd name="connsiteY5" fmla="*/ 2414093 h 6203599"/>
                <a:gd name="connsiteX6" fmla="*/ 956 w 4270437"/>
                <a:gd name="connsiteY6" fmla="*/ 2890343 h 6203599"/>
                <a:gd name="connsiteX7" fmla="*/ 277181 w 4270437"/>
                <a:gd name="connsiteY7" fmla="*/ 3176093 h 6203599"/>
                <a:gd name="connsiteX8" fmla="*/ 143831 w 4270437"/>
                <a:gd name="connsiteY8" fmla="*/ 3385643 h 6203599"/>
                <a:gd name="connsiteX9" fmla="*/ 220031 w 4270437"/>
                <a:gd name="connsiteY9" fmla="*/ 3528518 h 6203599"/>
                <a:gd name="connsiteX10" fmla="*/ 162881 w 4270437"/>
                <a:gd name="connsiteY10" fmla="*/ 3642818 h 6203599"/>
                <a:gd name="connsiteX11" fmla="*/ 315281 w 4270437"/>
                <a:gd name="connsiteY11" fmla="*/ 3814268 h 6203599"/>
                <a:gd name="connsiteX12" fmla="*/ 334331 w 4270437"/>
                <a:gd name="connsiteY12" fmla="*/ 4176218 h 6203599"/>
                <a:gd name="connsiteX13" fmla="*/ 1220156 w 4270437"/>
                <a:gd name="connsiteY13" fmla="*/ 4223843 h 6203599"/>
                <a:gd name="connsiteX14" fmla="*/ 991556 w 4270437"/>
                <a:gd name="connsiteY14" fmla="*/ 5995493 h 6203599"/>
                <a:gd name="connsiteX15" fmla="*/ 3487106 w 4270437"/>
                <a:gd name="connsiteY15" fmla="*/ 5976443 h 6203599"/>
                <a:gd name="connsiteX0" fmla="*/ 3487106 w 4270437"/>
                <a:gd name="connsiteY0" fmla="*/ 5976443 h 6462792"/>
                <a:gd name="connsiteX1" fmla="*/ 3315656 w 4270437"/>
                <a:gd name="connsiteY1" fmla="*/ 4280993 h 6462792"/>
                <a:gd name="connsiteX2" fmla="*/ 4268156 w 4270437"/>
                <a:gd name="connsiteY2" fmla="*/ 1814018 h 6462792"/>
                <a:gd name="connsiteX3" fmla="*/ 2201231 w 4270437"/>
                <a:gd name="connsiteY3" fmla="*/ 4268 h 6462792"/>
                <a:gd name="connsiteX4" fmla="*/ 705806 w 4270437"/>
                <a:gd name="connsiteY4" fmla="*/ 766268 h 6462792"/>
                <a:gd name="connsiteX5" fmla="*/ 391481 w 4270437"/>
                <a:gd name="connsiteY5" fmla="*/ 2414093 h 6462792"/>
                <a:gd name="connsiteX6" fmla="*/ 956 w 4270437"/>
                <a:gd name="connsiteY6" fmla="*/ 2890343 h 6462792"/>
                <a:gd name="connsiteX7" fmla="*/ 277181 w 4270437"/>
                <a:gd name="connsiteY7" fmla="*/ 3176093 h 6462792"/>
                <a:gd name="connsiteX8" fmla="*/ 143831 w 4270437"/>
                <a:gd name="connsiteY8" fmla="*/ 3385643 h 6462792"/>
                <a:gd name="connsiteX9" fmla="*/ 220031 w 4270437"/>
                <a:gd name="connsiteY9" fmla="*/ 3528518 h 6462792"/>
                <a:gd name="connsiteX10" fmla="*/ 162881 w 4270437"/>
                <a:gd name="connsiteY10" fmla="*/ 3642818 h 6462792"/>
                <a:gd name="connsiteX11" fmla="*/ 315281 w 4270437"/>
                <a:gd name="connsiteY11" fmla="*/ 3814268 h 6462792"/>
                <a:gd name="connsiteX12" fmla="*/ 334331 w 4270437"/>
                <a:gd name="connsiteY12" fmla="*/ 4176218 h 6462792"/>
                <a:gd name="connsiteX13" fmla="*/ 1220156 w 4270437"/>
                <a:gd name="connsiteY13" fmla="*/ 4223843 h 6462792"/>
                <a:gd name="connsiteX14" fmla="*/ 991556 w 4270437"/>
                <a:gd name="connsiteY14" fmla="*/ 5995493 h 6462792"/>
                <a:gd name="connsiteX15" fmla="*/ 3487106 w 4270437"/>
                <a:gd name="connsiteY15" fmla="*/ 5976443 h 6462792"/>
                <a:gd name="connsiteX0" fmla="*/ 3487106 w 4270437"/>
                <a:gd name="connsiteY0" fmla="*/ 5976443 h 6475188"/>
                <a:gd name="connsiteX1" fmla="*/ 3315656 w 4270437"/>
                <a:gd name="connsiteY1" fmla="*/ 4280993 h 6475188"/>
                <a:gd name="connsiteX2" fmla="*/ 4268156 w 4270437"/>
                <a:gd name="connsiteY2" fmla="*/ 1814018 h 6475188"/>
                <a:gd name="connsiteX3" fmla="*/ 2201231 w 4270437"/>
                <a:gd name="connsiteY3" fmla="*/ 4268 h 6475188"/>
                <a:gd name="connsiteX4" fmla="*/ 705806 w 4270437"/>
                <a:gd name="connsiteY4" fmla="*/ 766268 h 6475188"/>
                <a:gd name="connsiteX5" fmla="*/ 391481 w 4270437"/>
                <a:gd name="connsiteY5" fmla="*/ 2414093 h 6475188"/>
                <a:gd name="connsiteX6" fmla="*/ 956 w 4270437"/>
                <a:gd name="connsiteY6" fmla="*/ 2890343 h 6475188"/>
                <a:gd name="connsiteX7" fmla="*/ 277181 w 4270437"/>
                <a:gd name="connsiteY7" fmla="*/ 3176093 h 6475188"/>
                <a:gd name="connsiteX8" fmla="*/ 143831 w 4270437"/>
                <a:gd name="connsiteY8" fmla="*/ 3385643 h 6475188"/>
                <a:gd name="connsiteX9" fmla="*/ 220031 w 4270437"/>
                <a:gd name="connsiteY9" fmla="*/ 3528518 h 6475188"/>
                <a:gd name="connsiteX10" fmla="*/ 162881 w 4270437"/>
                <a:gd name="connsiteY10" fmla="*/ 3642818 h 6475188"/>
                <a:gd name="connsiteX11" fmla="*/ 315281 w 4270437"/>
                <a:gd name="connsiteY11" fmla="*/ 3814268 h 6475188"/>
                <a:gd name="connsiteX12" fmla="*/ 334331 w 4270437"/>
                <a:gd name="connsiteY12" fmla="*/ 4176218 h 6475188"/>
                <a:gd name="connsiteX13" fmla="*/ 1220156 w 4270437"/>
                <a:gd name="connsiteY13" fmla="*/ 4223843 h 6475188"/>
                <a:gd name="connsiteX14" fmla="*/ 991556 w 4270437"/>
                <a:gd name="connsiteY14" fmla="*/ 5995493 h 6475188"/>
                <a:gd name="connsiteX15" fmla="*/ 3487106 w 4270437"/>
                <a:gd name="connsiteY15" fmla="*/ 5976443 h 6475188"/>
                <a:gd name="connsiteX0" fmla="*/ 3487106 w 4270437"/>
                <a:gd name="connsiteY0" fmla="*/ 5976443 h 6296661"/>
                <a:gd name="connsiteX1" fmla="*/ 3315656 w 4270437"/>
                <a:gd name="connsiteY1" fmla="*/ 4280993 h 6296661"/>
                <a:gd name="connsiteX2" fmla="*/ 4268156 w 4270437"/>
                <a:gd name="connsiteY2" fmla="*/ 1814018 h 6296661"/>
                <a:gd name="connsiteX3" fmla="*/ 2201231 w 4270437"/>
                <a:gd name="connsiteY3" fmla="*/ 4268 h 6296661"/>
                <a:gd name="connsiteX4" fmla="*/ 705806 w 4270437"/>
                <a:gd name="connsiteY4" fmla="*/ 766268 h 6296661"/>
                <a:gd name="connsiteX5" fmla="*/ 391481 w 4270437"/>
                <a:gd name="connsiteY5" fmla="*/ 2414093 h 6296661"/>
                <a:gd name="connsiteX6" fmla="*/ 956 w 4270437"/>
                <a:gd name="connsiteY6" fmla="*/ 2890343 h 6296661"/>
                <a:gd name="connsiteX7" fmla="*/ 277181 w 4270437"/>
                <a:gd name="connsiteY7" fmla="*/ 3176093 h 6296661"/>
                <a:gd name="connsiteX8" fmla="*/ 143831 w 4270437"/>
                <a:gd name="connsiteY8" fmla="*/ 3385643 h 6296661"/>
                <a:gd name="connsiteX9" fmla="*/ 220031 w 4270437"/>
                <a:gd name="connsiteY9" fmla="*/ 3528518 h 6296661"/>
                <a:gd name="connsiteX10" fmla="*/ 162881 w 4270437"/>
                <a:gd name="connsiteY10" fmla="*/ 3642818 h 6296661"/>
                <a:gd name="connsiteX11" fmla="*/ 315281 w 4270437"/>
                <a:gd name="connsiteY11" fmla="*/ 3814268 h 6296661"/>
                <a:gd name="connsiteX12" fmla="*/ 334331 w 4270437"/>
                <a:gd name="connsiteY12" fmla="*/ 4176218 h 6296661"/>
                <a:gd name="connsiteX13" fmla="*/ 1220156 w 4270437"/>
                <a:gd name="connsiteY13" fmla="*/ 4223843 h 6296661"/>
                <a:gd name="connsiteX14" fmla="*/ 991556 w 4270437"/>
                <a:gd name="connsiteY14" fmla="*/ 5995493 h 6296661"/>
                <a:gd name="connsiteX15" fmla="*/ 3487106 w 4270437"/>
                <a:gd name="connsiteY15" fmla="*/ 5976443 h 6296661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87827 w 4271158"/>
                <a:gd name="connsiteY0" fmla="*/ 5976443 h 6325864"/>
                <a:gd name="connsiteX1" fmla="*/ 3316377 w 4271158"/>
                <a:gd name="connsiteY1" fmla="*/ 4280993 h 6325864"/>
                <a:gd name="connsiteX2" fmla="*/ 4268877 w 4271158"/>
                <a:gd name="connsiteY2" fmla="*/ 1814018 h 6325864"/>
                <a:gd name="connsiteX3" fmla="*/ 2201952 w 4271158"/>
                <a:gd name="connsiteY3" fmla="*/ 4268 h 6325864"/>
                <a:gd name="connsiteX4" fmla="*/ 706527 w 4271158"/>
                <a:gd name="connsiteY4" fmla="*/ 766268 h 6325864"/>
                <a:gd name="connsiteX5" fmla="*/ 392202 w 4271158"/>
                <a:gd name="connsiteY5" fmla="*/ 2414093 h 6325864"/>
                <a:gd name="connsiteX6" fmla="*/ 1677 w 4271158"/>
                <a:gd name="connsiteY6" fmla="*/ 2890343 h 6325864"/>
                <a:gd name="connsiteX7" fmla="*/ 246945 w 4271158"/>
                <a:gd name="connsiteY7" fmla="*/ 3195143 h 6325864"/>
                <a:gd name="connsiteX8" fmla="*/ 144552 w 4271158"/>
                <a:gd name="connsiteY8" fmla="*/ 3385643 h 6325864"/>
                <a:gd name="connsiteX9" fmla="*/ 220752 w 4271158"/>
                <a:gd name="connsiteY9" fmla="*/ 3528518 h 6325864"/>
                <a:gd name="connsiteX10" fmla="*/ 163602 w 4271158"/>
                <a:gd name="connsiteY10" fmla="*/ 3642818 h 6325864"/>
                <a:gd name="connsiteX11" fmla="*/ 316002 w 4271158"/>
                <a:gd name="connsiteY11" fmla="*/ 3814268 h 6325864"/>
                <a:gd name="connsiteX12" fmla="*/ 335052 w 4271158"/>
                <a:gd name="connsiteY12" fmla="*/ 4176218 h 6325864"/>
                <a:gd name="connsiteX13" fmla="*/ 1173252 w 4271158"/>
                <a:gd name="connsiteY13" fmla="*/ 4223843 h 6325864"/>
                <a:gd name="connsiteX14" fmla="*/ 992277 w 4271158"/>
                <a:gd name="connsiteY14" fmla="*/ 5995493 h 6325864"/>
                <a:gd name="connsiteX15" fmla="*/ 3487827 w 4271158"/>
                <a:gd name="connsiteY15" fmla="*/ 5976443 h 6325864"/>
                <a:gd name="connsiteX0" fmla="*/ 3488084 w 4271415"/>
                <a:gd name="connsiteY0" fmla="*/ 5976443 h 6325864"/>
                <a:gd name="connsiteX1" fmla="*/ 3316634 w 4271415"/>
                <a:gd name="connsiteY1" fmla="*/ 4280993 h 6325864"/>
                <a:gd name="connsiteX2" fmla="*/ 4269134 w 4271415"/>
                <a:gd name="connsiteY2" fmla="*/ 1814018 h 6325864"/>
                <a:gd name="connsiteX3" fmla="*/ 2202209 w 4271415"/>
                <a:gd name="connsiteY3" fmla="*/ 4268 h 6325864"/>
                <a:gd name="connsiteX4" fmla="*/ 706784 w 4271415"/>
                <a:gd name="connsiteY4" fmla="*/ 766268 h 6325864"/>
                <a:gd name="connsiteX5" fmla="*/ 392459 w 4271415"/>
                <a:gd name="connsiteY5" fmla="*/ 2414093 h 6325864"/>
                <a:gd name="connsiteX6" fmla="*/ 1934 w 4271415"/>
                <a:gd name="connsiteY6" fmla="*/ 2890343 h 6325864"/>
                <a:gd name="connsiteX7" fmla="*/ 247202 w 4271415"/>
                <a:gd name="connsiteY7" fmla="*/ 3195143 h 6325864"/>
                <a:gd name="connsiteX8" fmla="*/ 144809 w 4271415"/>
                <a:gd name="connsiteY8" fmla="*/ 3385643 h 6325864"/>
                <a:gd name="connsiteX9" fmla="*/ 221009 w 4271415"/>
                <a:gd name="connsiteY9" fmla="*/ 3528518 h 6325864"/>
                <a:gd name="connsiteX10" fmla="*/ 163859 w 4271415"/>
                <a:gd name="connsiteY10" fmla="*/ 3642818 h 6325864"/>
                <a:gd name="connsiteX11" fmla="*/ 316259 w 4271415"/>
                <a:gd name="connsiteY11" fmla="*/ 3814268 h 6325864"/>
                <a:gd name="connsiteX12" fmla="*/ 335309 w 4271415"/>
                <a:gd name="connsiteY12" fmla="*/ 4176218 h 6325864"/>
                <a:gd name="connsiteX13" fmla="*/ 1173509 w 4271415"/>
                <a:gd name="connsiteY13" fmla="*/ 4223843 h 6325864"/>
                <a:gd name="connsiteX14" fmla="*/ 992534 w 4271415"/>
                <a:gd name="connsiteY14" fmla="*/ 5995493 h 6325864"/>
                <a:gd name="connsiteX15" fmla="*/ 3488084 w 4271415"/>
                <a:gd name="connsiteY15" fmla="*/ 5976443 h 6325864"/>
                <a:gd name="connsiteX0" fmla="*/ 3487722 w 4271053"/>
                <a:gd name="connsiteY0" fmla="*/ 5976443 h 6325864"/>
                <a:gd name="connsiteX1" fmla="*/ 3316272 w 4271053"/>
                <a:gd name="connsiteY1" fmla="*/ 4280993 h 6325864"/>
                <a:gd name="connsiteX2" fmla="*/ 4268772 w 4271053"/>
                <a:gd name="connsiteY2" fmla="*/ 1814018 h 6325864"/>
                <a:gd name="connsiteX3" fmla="*/ 2201847 w 4271053"/>
                <a:gd name="connsiteY3" fmla="*/ 4268 h 6325864"/>
                <a:gd name="connsiteX4" fmla="*/ 706422 w 4271053"/>
                <a:gd name="connsiteY4" fmla="*/ 766268 h 6325864"/>
                <a:gd name="connsiteX5" fmla="*/ 392097 w 4271053"/>
                <a:gd name="connsiteY5" fmla="*/ 2414093 h 6325864"/>
                <a:gd name="connsiteX6" fmla="*/ 1572 w 4271053"/>
                <a:gd name="connsiteY6" fmla="*/ 2890343 h 6325864"/>
                <a:gd name="connsiteX7" fmla="*/ 258746 w 4271053"/>
                <a:gd name="connsiteY7" fmla="*/ 3178475 h 6325864"/>
                <a:gd name="connsiteX8" fmla="*/ 144447 w 4271053"/>
                <a:gd name="connsiteY8" fmla="*/ 3385643 h 6325864"/>
                <a:gd name="connsiteX9" fmla="*/ 220647 w 4271053"/>
                <a:gd name="connsiteY9" fmla="*/ 3528518 h 6325864"/>
                <a:gd name="connsiteX10" fmla="*/ 163497 w 4271053"/>
                <a:gd name="connsiteY10" fmla="*/ 3642818 h 6325864"/>
                <a:gd name="connsiteX11" fmla="*/ 315897 w 4271053"/>
                <a:gd name="connsiteY11" fmla="*/ 3814268 h 6325864"/>
                <a:gd name="connsiteX12" fmla="*/ 334947 w 4271053"/>
                <a:gd name="connsiteY12" fmla="*/ 4176218 h 6325864"/>
                <a:gd name="connsiteX13" fmla="*/ 1173147 w 4271053"/>
                <a:gd name="connsiteY13" fmla="*/ 4223843 h 6325864"/>
                <a:gd name="connsiteX14" fmla="*/ 992172 w 4271053"/>
                <a:gd name="connsiteY14" fmla="*/ 5995493 h 6325864"/>
                <a:gd name="connsiteX15" fmla="*/ 3487722 w 4271053"/>
                <a:gd name="connsiteY15" fmla="*/ 5976443 h 6325864"/>
                <a:gd name="connsiteX0" fmla="*/ 3488232 w 4271563"/>
                <a:gd name="connsiteY0" fmla="*/ 5976443 h 6325864"/>
                <a:gd name="connsiteX1" fmla="*/ 3316782 w 4271563"/>
                <a:gd name="connsiteY1" fmla="*/ 4280993 h 6325864"/>
                <a:gd name="connsiteX2" fmla="*/ 4269282 w 4271563"/>
                <a:gd name="connsiteY2" fmla="*/ 1814018 h 6325864"/>
                <a:gd name="connsiteX3" fmla="*/ 2202357 w 4271563"/>
                <a:gd name="connsiteY3" fmla="*/ 4268 h 6325864"/>
                <a:gd name="connsiteX4" fmla="*/ 706932 w 4271563"/>
                <a:gd name="connsiteY4" fmla="*/ 766268 h 6325864"/>
                <a:gd name="connsiteX5" fmla="*/ 392607 w 4271563"/>
                <a:gd name="connsiteY5" fmla="*/ 2414093 h 6325864"/>
                <a:gd name="connsiteX6" fmla="*/ 2082 w 4271563"/>
                <a:gd name="connsiteY6" fmla="*/ 2890343 h 6325864"/>
                <a:gd name="connsiteX7" fmla="*/ 259256 w 4271563"/>
                <a:gd name="connsiteY7" fmla="*/ 3178475 h 6325864"/>
                <a:gd name="connsiteX8" fmla="*/ 144957 w 4271563"/>
                <a:gd name="connsiteY8" fmla="*/ 3385643 h 6325864"/>
                <a:gd name="connsiteX9" fmla="*/ 221157 w 4271563"/>
                <a:gd name="connsiteY9" fmla="*/ 3528518 h 6325864"/>
                <a:gd name="connsiteX10" fmla="*/ 164007 w 4271563"/>
                <a:gd name="connsiteY10" fmla="*/ 3642818 h 6325864"/>
                <a:gd name="connsiteX11" fmla="*/ 316407 w 4271563"/>
                <a:gd name="connsiteY11" fmla="*/ 3814268 h 6325864"/>
                <a:gd name="connsiteX12" fmla="*/ 335457 w 4271563"/>
                <a:gd name="connsiteY12" fmla="*/ 4176218 h 6325864"/>
                <a:gd name="connsiteX13" fmla="*/ 1173657 w 4271563"/>
                <a:gd name="connsiteY13" fmla="*/ 4223843 h 6325864"/>
                <a:gd name="connsiteX14" fmla="*/ 992682 w 4271563"/>
                <a:gd name="connsiteY14" fmla="*/ 5995493 h 6325864"/>
                <a:gd name="connsiteX15" fmla="*/ 3488232 w 4271563"/>
                <a:gd name="connsiteY15" fmla="*/ 5976443 h 6325864"/>
                <a:gd name="connsiteX0" fmla="*/ 3494636 w 4277967"/>
                <a:gd name="connsiteY0" fmla="*/ 5976443 h 6325864"/>
                <a:gd name="connsiteX1" fmla="*/ 3323186 w 4277967"/>
                <a:gd name="connsiteY1" fmla="*/ 4280993 h 6325864"/>
                <a:gd name="connsiteX2" fmla="*/ 4275686 w 4277967"/>
                <a:gd name="connsiteY2" fmla="*/ 1814018 h 6325864"/>
                <a:gd name="connsiteX3" fmla="*/ 2208761 w 4277967"/>
                <a:gd name="connsiteY3" fmla="*/ 4268 h 6325864"/>
                <a:gd name="connsiteX4" fmla="*/ 713336 w 4277967"/>
                <a:gd name="connsiteY4" fmla="*/ 766268 h 6325864"/>
                <a:gd name="connsiteX5" fmla="*/ 399011 w 4277967"/>
                <a:gd name="connsiteY5" fmla="*/ 2414093 h 6325864"/>
                <a:gd name="connsiteX6" fmla="*/ 8486 w 4277967"/>
                <a:gd name="connsiteY6" fmla="*/ 2890343 h 6325864"/>
                <a:gd name="connsiteX7" fmla="*/ 265660 w 4277967"/>
                <a:gd name="connsiteY7" fmla="*/ 3178475 h 6325864"/>
                <a:gd name="connsiteX8" fmla="*/ 151361 w 4277967"/>
                <a:gd name="connsiteY8" fmla="*/ 3385643 h 6325864"/>
                <a:gd name="connsiteX9" fmla="*/ 227561 w 4277967"/>
                <a:gd name="connsiteY9" fmla="*/ 3528518 h 6325864"/>
                <a:gd name="connsiteX10" fmla="*/ 170411 w 4277967"/>
                <a:gd name="connsiteY10" fmla="*/ 3642818 h 6325864"/>
                <a:gd name="connsiteX11" fmla="*/ 322811 w 4277967"/>
                <a:gd name="connsiteY11" fmla="*/ 3814268 h 6325864"/>
                <a:gd name="connsiteX12" fmla="*/ 341861 w 4277967"/>
                <a:gd name="connsiteY12" fmla="*/ 4176218 h 6325864"/>
                <a:gd name="connsiteX13" fmla="*/ 1180061 w 4277967"/>
                <a:gd name="connsiteY13" fmla="*/ 4223843 h 6325864"/>
                <a:gd name="connsiteX14" fmla="*/ 999086 w 4277967"/>
                <a:gd name="connsiteY14" fmla="*/ 5995493 h 6325864"/>
                <a:gd name="connsiteX15" fmla="*/ 3494636 w 4277967"/>
                <a:gd name="connsiteY15" fmla="*/ 5976443 h 6325864"/>
                <a:gd name="connsiteX0" fmla="*/ 3488052 w 4271383"/>
                <a:gd name="connsiteY0" fmla="*/ 5976443 h 6325864"/>
                <a:gd name="connsiteX1" fmla="*/ 3316602 w 4271383"/>
                <a:gd name="connsiteY1" fmla="*/ 4280993 h 6325864"/>
                <a:gd name="connsiteX2" fmla="*/ 4269102 w 4271383"/>
                <a:gd name="connsiteY2" fmla="*/ 1814018 h 6325864"/>
                <a:gd name="connsiteX3" fmla="*/ 2202177 w 4271383"/>
                <a:gd name="connsiteY3" fmla="*/ 4268 h 6325864"/>
                <a:gd name="connsiteX4" fmla="*/ 706752 w 4271383"/>
                <a:gd name="connsiteY4" fmla="*/ 766268 h 6325864"/>
                <a:gd name="connsiteX5" fmla="*/ 392427 w 4271383"/>
                <a:gd name="connsiteY5" fmla="*/ 2414093 h 6325864"/>
                <a:gd name="connsiteX6" fmla="*/ 1902 w 4271383"/>
                <a:gd name="connsiteY6" fmla="*/ 2890343 h 6325864"/>
                <a:gd name="connsiteX7" fmla="*/ 263838 w 4271383"/>
                <a:gd name="connsiteY7" fmla="*/ 3173713 h 6325864"/>
                <a:gd name="connsiteX8" fmla="*/ 144777 w 4271383"/>
                <a:gd name="connsiteY8" fmla="*/ 3385643 h 6325864"/>
                <a:gd name="connsiteX9" fmla="*/ 220977 w 4271383"/>
                <a:gd name="connsiteY9" fmla="*/ 3528518 h 6325864"/>
                <a:gd name="connsiteX10" fmla="*/ 163827 w 4271383"/>
                <a:gd name="connsiteY10" fmla="*/ 3642818 h 6325864"/>
                <a:gd name="connsiteX11" fmla="*/ 316227 w 4271383"/>
                <a:gd name="connsiteY11" fmla="*/ 3814268 h 6325864"/>
                <a:gd name="connsiteX12" fmla="*/ 335277 w 4271383"/>
                <a:gd name="connsiteY12" fmla="*/ 4176218 h 6325864"/>
                <a:gd name="connsiteX13" fmla="*/ 1173477 w 4271383"/>
                <a:gd name="connsiteY13" fmla="*/ 4223843 h 6325864"/>
                <a:gd name="connsiteX14" fmla="*/ 992502 w 4271383"/>
                <a:gd name="connsiteY14" fmla="*/ 5995493 h 6325864"/>
                <a:gd name="connsiteX15" fmla="*/ 3488052 w 4271383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85643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01784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27117 w 4277523"/>
                <a:gd name="connsiteY9" fmla="*/ 3528518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277523" h="6325864">
                  <a:moveTo>
                    <a:pt x="3494192" y="5976443"/>
                  </a:moveTo>
                  <a:cubicBezTo>
                    <a:pt x="3386242" y="5033468"/>
                    <a:pt x="3192567" y="4974730"/>
                    <a:pt x="3322742" y="4280993"/>
                  </a:cubicBezTo>
                  <a:cubicBezTo>
                    <a:pt x="3452917" y="3587256"/>
                    <a:pt x="4213330" y="2822081"/>
                    <a:pt x="4275242" y="1814018"/>
                  </a:cubicBezTo>
                  <a:cubicBezTo>
                    <a:pt x="4337154" y="805955"/>
                    <a:pt x="3125892" y="-68757"/>
                    <a:pt x="2208317" y="4268"/>
                  </a:cubicBezTo>
                  <a:cubicBezTo>
                    <a:pt x="1290742" y="77293"/>
                    <a:pt x="1014517" y="364630"/>
                    <a:pt x="712892" y="766268"/>
                  </a:cubicBezTo>
                  <a:cubicBezTo>
                    <a:pt x="411267" y="1167905"/>
                    <a:pt x="277917" y="1888631"/>
                    <a:pt x="398567" y="2414093"/>
                  </a:cubicBezTo>
                  <a:cubicBezTo>
                    <a:pt x="214417" y="2796680"/>
                    <a:pt x="23124" y="2801840"/>
                    <a:pt x="1692" y="2928443"/>
                  </a:cubicBezTo>
                  <a:cubicBezTo>
                    <a:pt x="-19740" y="3055046"/>
                    <a:pt x="167583" y="3093544"/>
                    <a:pt x="269978" y="3173713"/>
                  </a:cubicBezTo>
                  <a:cubicBezTo>
                    <a:pt x="217590" y="3279123"/>
                    <a:pt x="167586" y="3324127"/>
                    <a:pt x="148536" y="3383261"/>
                  </a:cubicBezTo>
                  <a:cubicBezTo>
                    <a:pt x="141393" y="3442395"/>
                    <a:pt x="181080" y="3497958"/>
                    <a:pt x="235848" y="3542806"/>
                  </a:cubicBezTo>
                  <a:cubicBezTo>
                    <a:pt x="205686" y="3570189"/>
                    <a:pt x="176317" y="3603130"/>
                    <a:pt x="179492" y="3666630"/>
                  </a:cubicBezTo>
                  <a:cubicBezTo>
                    <a:pt x="202510" y="3701556"/>
                    <a:pt x="279504" y="3729337"/>
                    <a:pt x="308079" y="3814268"/>
                  </a:cubicBezTo>
                  <a:cubicBezTo>
                    <a:pt x="336654" y="3899199"/>
                    <a:pt x="205686" y="4107956"/>
                    <a:pt x="350942" y="4176218"/>
                  </a:cubicBezTo>
                  <a:cubicBezTo>
                    <a:pt x="496198" y="4244480"/>
                    <a:pt x="736705" y="4206381"/>
                    <a:pt x="1179617" y="4223843"/>
                  </a:cubicBezTo>
                  <a:cubicBezTo>
                    <a:pt x="1403454" y="4250830"/>
                    <a:pt x="1190730" y="4996956"/>
                    <a:pt x="998642" y="5995493"/>
                  </a:cubicBezTo>
                  <a:cubicBezTo>
                    <a:pt x="1187554" y="6374905"/>
                    <a:pt x="3078267" y="6500318"/>
                    <a:pt x="3494192" y="5976443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자유형 22"/>
            <p:cNvSpPr/>
            <p:nvPr/>
          </p:nvSpPr>
          <p:spPr>
            <a:xfrm>
              <a:off x="2671284" y="3180874"/>
              <a:ext cx="62431" cy="186690"/>
            </a:xfrm>
            <a:custGeom>
              <a:avLst/>
              <a:gdLst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15253"/>
                <a:gd name="connsiteY0" fmla="*/ 155733 h 155733"/>
                <a:gd name="connsiteX1" fmla="*/ 115253 w 115253"/>
                <a:gd name="connsiteY1" fmla="*/ 0 h 155733"/>
                <a:gd name="connsiteX0" fmla="*/ 0 w 103346"/>
                <a:gd name="connsiteY0" fmla="*/ 179546 h 179546"/>
                <a:gd name="connsiteX1" fmla="*/ 103346 w 103346"/>
                <a:gd name="connsiteY1" fmla="*/ 0 h 179546"/>
                <a:gd name="connsiteX0" fmla="*/ 0 w 107267"/>
                <a:gd name="connsiteY0" fmla="*/ 179546 h 179546"/>
                <a:gd name="connsiteX1" fmla="*/ 103346 w 107267"/>
                <a:gd name="connsiteY1" fmla="*/ 0 h 179546"/>
                <a:gd name="connsiteX0" fmla="*/ 0 w 99554"/>
                <a:gd name="connsiteY0" fmla="*/ 179546 h 179546"/>
                <a:gd name="connsiteX1" fmla="*/ 93821 w 99554"/>
                <a:gd name="connsiteY1" fmla="*/ 0 h 179546"/>
                <a:gd name="connsiteX0" fmla="*/ 0 w 106940"/>
                <a:gd name="connsiteY0" fmla="*/ 179546 h 179546"/>
                <a:gd name="connsiteX1" fmla="*/ 93821 w 106940"/>
                <a:gd name="connsiteY1" fmla="*/ 0 h 179546"/>
                <a:gd name="connsiteX0" fmla="*/ 0 w 98234"/>
                <a:gd name="connsiteY0" fmla="*/ 208121 h 208121"/>
                <a:gd name="connsiteX1" fmla="*/ 81915 w 98234"/>
                <a:gd name="connsiteY1" fmla="*/ 0 h 208121"/>
                <a:gd name="connsiteX0" fmla="*/ 0 w 75876"/>
                <a:gd name="connsiteY0" fmla="*/ 186690 h 186690"/>
                <a:gd name="connsiteX1" fmla="*/ 43815 w 75876"/>
                <a:gd name="connsiteY1" fmla="*/ 0 h 186690"/>
                <a:gd name="connsiteX0" fmla="*/ 0 w 62431"/>
                <a:gd name="connsiteY0" fmla="*/ 186690 h 186690"/>
                <a:gd name="connsiteX1" fmla="*/ 43815 w 62431"/>
                <a:gd name="connsiteY1" fmla="*/ 0 h 186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2431" h="186690">
                  <a:moveTo>
                    <a:pt x="0" y="186690"/>
                  </a:moveTo>
                  <a:cubicBezTo>
                    <a:pt x="81280" y="107950"/>
                    <a:pt x="68262" y="91599"/>
                    <a:pt x="43815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자유형 23"/>
            <p:cNvSpPr/>
            <p:nvPr/>
          </p:nvSpPr>
          <p:spPr>
            <a:xfrm>
              <a:off x="2567602" y="3724343"/>
              <a:ext cx="87152" cy="52864"/>
            </a:xfrm>
            <a:custGeom>
              <a:avLst/>
              <a:gdLst>
                <a:gd name="connsiteX0" fmla="*/ 0 w 137160"/>
                <a:gd name="connsiteY0" fmla="*/ 0 h 83884"/>
                <a:gd name="connsiteX1" fmla="*/ 30480 w 137160"/>
                <a:gd name="connsiteY1" fmla="*/ 53340 h 83884"/>
                <a:gd name="connsiteX2" fmla="*/ 137160 w 137160"/>
                <a:gd name="connsiteY2" fmla="*/ 83820 h 83884"/>
                <a:gd name="connsiteX0" fmla="*/ 0 w 149066"/>
                <a:gd name="connsiteY0" fmla="*/ 0 h 88649"/>
                <a:gd name="connsiteX1" fmla="*/ 42386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649"/>
                <a:gd name="connsiteX1" fmla="*/ 49530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60973"/>
                <a:gd name="connsiteY0" fmla="*/ 0 h 126682"/>
                <a:gd name="connsiteX1" fmla="*/ 160973 w 160973"/>
                <a:gd name="connsiteY1" fmla="*/ 126682 h 126682"/>
                <a:gd name="connsiteX0" fmla="*/ 0 w 163354"/>
                <a:gd name="connsiteY0" fmla="*/ 0 h 107632"/>
                <a:gd name="connsiteX1" fmla="*/ 163354 w 163354"/>
                <a:gd name="connsiteY1" fmla="*/ 107632 h 107632"/>
                <a:gd name="connsiteX0" fmla="*/ 0 w 134779"/>
                <a:gd name="connsiteY0" fmla="*/ 0 h 95725"/>
                <a:gd name="connsiteX1" fmla="*/ 134779 w 134779"/>
                <a:gd name="connsiteY1" fmla="*/ 95725 h 95725"/>
                <a:gd name="connsiteX0" fmla="*/ 0 w 146685"/>
                <a:gd name="connsiteY0" fmla="*/ 0 h 90963"/>
                <a:gd name="connsiteX1" fmla="*/ 146685 w 146685"/>
                <a:gd name="connsiteY1" fmla="*/ 90963 h 90963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69532"/>
                <a:gd name="connsiteX1" fmla="*/ 149066 w 149066"/>
                <a:gd name="connsiteY1" fmla="*/ 69532 h 69532"/>
                <a:gd name="connsiteX0" fmla="*/ 0 w 144303"/>
                <a:gd name="connsiteY0" fmla="*/ 0 h 62389"/>
                <a:gd name="connsiteX1" fmla="*/ 144303 w 144303"/>
                <a:gd name="connsiteY1" fmla="*/ 62389 h 62389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7152" h="52864">
                  <a:moveTo>
                    <a:pt x="0" y="0"/>
                  </a:moveTo>
                  <a:cubicBezTo>
                    <a:pt x="30639" y="31906"/>
                    <a:pt x="61274" y="42387"/>
                    <a:pt x="87152" y="5286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자유형 24"/>
            <p:cNvSpPr/>
            <p:nvPr/>
          </p:nvSpPr>
          <p:spPr>
            <a:xfrm>
              <a:off x="4183499" y="2736657"/>
              <a:ext cx="691312" cy="1094782"/>
            </a:xfrm>
            <a:custGeom>
              <a:avLst/>
              <a:gdLst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22814 w 527763"/>
                <a:gd name="connsiteY0" fmla="*/ 532191 h 987783"/>
                <a:gd name="connsiteX1" fmla="*/ 22789 w 527763"/>
                <a:gd name="connsiteY1" fmla="*/ 363916 h 987783"/>
                <a:gd name="connsiteX2" fmla="*/ 76764 w 527763"/>
                <a:gd name="connsiteY2" fmla="*/ 1966 h 987783"/>
                <a:gd name="connsiteX3" fmla="*/ 527614 w 527763"/>
                <a:gd name="connsiteY3" fmla="*/ 532191 h 987783"/>
                <a:gd name="connsiteX4" fmla="*/ 127564 w 527763"/>
                <a:gd name="connsiteY4" fmla="*/ 986216 h 987783"/>
                <a:gd name="connsiteX5" fmla="*/ 194239 w 527763"/>
                <a:gd name="connsiteY5" fmla="*/ 652841 h 987783"/>
                <a:gd name="connsiteX0" fmla="*/ 217890 w 522749"/>
                <a:gd name="connsiteY0" fmla="*/ 532191 h 987783"/>
                <a:gd name="connsiteX1" fmla="*/ 17865 w 522749"/>
                <a:gd name="connsiteY1" fmla="*/ 363916 h 987783"/>
                <a:gd name="connsiteX2" fmla="*/ 90890 w 522749"/>
                <a:gd name="connsiteY2" fmla="*/ 1966 h 987783"/>
                <a:gd name="connsiteX3" fmla="*/ 522690 w 522749"/>
                <a:gd name="connsiteY3" fmla="*/ 532191 h 987783"/>
                <a:gd name="connsiteX4" fmla="*/ 122640 w 522749"/>
                <a:gd name="connsiteY4" fmla="*/ 986216 h 987783"/>
                <a:gd name="connsiteX5" fmla="*/ 189315 w 522749"/>
                <a:gd name="connsiteY5" fmla="*/ 652841 h 987783"/>
                <a:gd name="connsiteX0" fmla="*/ 217890 w 522749"/>
                <a:gd name="connsiteY0" fmla="*/ 530225 h 985817"/>
                <a:gd name="connsiteX1" fmla="*/ 17865 w 522749"/>
                <a:gd name="connsiteY1" fmla="*/ 361950 h 985817"/>
                <a:gd name="connsiteX2" fmla="*/ 90890 w 522749"/>
                <a:gd name="connsiteY2" fmla="*/ 0 h 985817"/>
                <a:gd name="connsiteX3" fmla="*/ 522690 w 522749"/>
                <a:gd name="connsiteY3" fmla="*/ 530225 h 985817"/>
                <a:gd name="connsiteX4" fmla="*/ 122640 w 522749"/>
                <a:gd name="connsiteY4" fmla="*/ 984250 h 985817"/>
                <a:gd name="connsiteX5" fmla="*/ 189315 w 522749"/>
                <a:gd name="connsiteY5" fmla="*/ 650875 h 985817"/>
                <a:gd name="connsiteX0" fmla="*/ 217890 w 522749"/>
                <a:gd name="connsiteY0" fmla="*/ 539074 h 994666"/>
                <a:gd name="connsiteX1" fmla="*/ 17865 w 522749"/>
                <a:gd name="connsiteY1" fmla="*/ 370799 h 994666"/>
                <a:gd name="connsiteX2" fmla="*/ 90890 w 522749"/>
                <a:gd name="connsiteY2" fmla="*/ 8849 h 994666"/>
                <a:gd name="connsiteX3" fmla="*/ 522690 w 522749"/>
                <a:gd name="connsiteY3" fmla="*/ 539074 h 994666"/>
                <a:gd name="connsiteX4" fmla="*/ 122640 w 522749"/>
                <a:gd name="connsiteY4" fmla="*/ 993099 h 994666"/>
                <a:gd name="connsiteX5" fmla="*/ 189315 w 522749"/>
                <a:gd name="connsiteY5" fmla="*/ 659724 h 994666"/>
                <a:gd name="connsiteX0" fmla="*/ 217890 w 533038"/>
                <a:gd name="connsiteY0" fmla="*/ 541203 h 996795"/>
                <a:gd name="connsiteX1" fmla="*/ 17865 w 533038"/>
                <a:gd name="connsiteY1" fmla="*/ 372928 h 996795"/>
                <a:gd name="connsiteX2" fmla="*/ 90890 w 533038"/>
                <a:gd name="connsiteY2" fmla="*/ 10978 h 996795"/>
                <a:gd name="connsiteX3" fmla="*/ 522690 w 533038"/>
                <a:gd name="connsiteY3" fmla="*/ 541203 h 996795"/>
                <a:gd name="connsiteX4" fmla="*/ 122640 w 533038"/>
                <a:gd name="connsiteY4" fmla="*/ 995228 h 996795"/>
                <a:gd name="connsiteX5" fmla="*/ 189315 w 533038"/>
                <a:gd name="connsiteY5" fmla="*/ 661853 h 996795"/>
                <a:gd name="connsiteX0" fmla="*/ 216602 w 531915"/>
                <a:gd name="connsiteY0" fmla="*/ 556671 h 1012263"/>
                <a:gd name="connsiteX1" fmla="*/ 16577 w 531915"/>
                <a:gd name="connsiteY1" fmla="*/ 388396 h 1012263"/>
                <a:gd name="connsiteX2" fmla="*/ 95952 w 531915"/>
                <a:gd name="connsiteY2" fmla="*/ 10571 h 1012263"/>
                <a:gd name="connsiteX3" fmla="*/ 521402 w 531915"/>
                <a:gd name="connsiteY3" fmla="*/ 556671 h 1012263"/>
                <a:gd name="connsiteX4" fmla="*/ 121352 w 531915"/>
                <a:gd name="connsiteY4" fmla="*/ 1010696 h 1012263"/>
                <a:gd name="connsiteX5" fmla="*/ 188027 w 531915"/>
                <a:gd name="connsiteY5" fmla="*/ 677321 h 1012263"/>
                <a:gd name="connsiteX0" fmla="*/ 216602 w 540220"/>
                <a:gd name="connsiteY0" fmla="*/ 557398 h 1012990"/>
                <a:gd name="connsiteX1" fmla="*/ 16577 w 540220"/>
                <a:gd name="connsiteY1" fmla="*/ 389123 h 1012990"/>
                <a:gd name="connsiteX2" fmla="*/ 95952 w 540220"/>
                <a:gd name="connsiteY2" fmla="*/ 11298 h 1012990"/>
                <a:gd name="connsiteX3" fmla="*/ 521402 w 540220"/>
                <a:gd name="connsiteY3" fmla="*/ 557398 h 1012990"/>
                <a:gd name="connsiteX4" fmla="*/ 121352 w 540220"/>
                <a:gd name="connsiteY4" fmla="*/ 1011423 h 1012990"/>
                <a:gd name="connsiteX5" fmla="*/ 188027 w 540220"/>
                <a:gd name="connsiteY5" fmla="*/ 678048 h 1012990"/>
                <a:gd name="connsiteX0" fmla="*/ 237522 w 561140"/>
                <a:gd name="connsiteY0" fmla="*/ 557398 h 1012990"/>
                <a:gd name="connsiteX1" fmla="*/ 37497 w 561140"/>
                <a:gd name="connsiteY1" fmla="*/ 389123 h 1012990"/>
                <a:gd name="connsiteX2" fmla="*/ 116872 w 561140"/>
                <a:gd name="connsiteY2" fmla="*/ 11298 h 1012990"/>
                <a:gd name="connsiteX3" fmla="*/ 542322 w 561140"/>
                <a:gd name="connsiteY3" fmla="*/ 557398 h 1012990"/>
                <a:gd name="connsiteX4" fmla="*/ 142272 w 561140"/>
                <a:gd name="connsiteY4" fmla="*/ 1011423 h 1012990"/>
                <a:gd name="connsiteX5" fmla="*/ 208947 w 561140"/>
                <a:gd name="connsiteY5" fmla="*/ 678048 h 1012990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22398"/>
                <a:gd name="connsiteX1" fmla="*/ 36814 w 552237"/>
                <a:gd name="connsiteY1" fmla="*/ 395381 h 1022398"/>
                <a:gd name="connsiteX2" fmla="*/ 119364 w 552237"/>
                <a:gd name="connsiteY2" fmla="*/ 11206 h 1022398"/>
                <a:gd name="connsiteX3" fmla="*/ 541639 w 552237"/>
                <a:gd name="connsiteY3" fmla="*/ 563656 h 1022398"/>
                <a:gd name="connsiteX4" fmla="*/ 100314 w 552237"/>
                <a:gd name="connsiteY4" fmla="*/ 1020856 h 1022398"/>
                <a:gd name="connsiteX5" fmla="*/ 208264 w 552237"/>
                <a:gd name="connsiteY5" fmla="*/ 684306 h 1022398"/>
                <a:gd name="connsiteX0" fmla="*/ 236839 w 552237"/>
                <a:gd name="connsiteY0" fmla="*/ 563656 h 1023380"/>
                <a:gd name="connsiteX1" fmla="*/ 36814 w 552237"/>
                <a:gd name="connsiteY1" fmla="*/ 395381 h 1023380"/>
                <a:gd name="connsiteX2" fmla="*/ 119364 w 552237"/>
                <a:gd name="connsiteY2" fmla="*/ 11206 h 1023380"/>
                <a:gd name="connsiteX3" fmla="*/ 541639 w 552237"/>
                <a:gd name="connsiteY3" fmla="*/ 563656 h 1023380"/>
                <a:gd name="connsiteX4" fmla="*/ 100314 w 552237"/>
                <a:gd name="connsiteY4" fmla="*/ 1020856 h 1023380"/>
                <a:gd name="connsiteX5" fmla="*/ 208264 w 552237"/>
                <a:gd name="connsiteY5" fmla="*/ 684306 h 1023380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3096"/>
                <a:gd name="connsiteX1" fmla="*/ 36814 w 552237"/>
                <a:gd name="connsiteY1" fmla="*/ 395381 h 1023096"/>
                <a:gd name="connsiteX2" fmla="*/ 119364 w 552237"/>
                <a:gd name="connsiteY2" fmla="*/ 11206 h 1023096"/>
                <a:gd name="connsiteX3" fmla="*/ 541639 w 552237"/>
                <a:gd name="connsiteY3" fmla="*/ 563656 h 1023096"/>
                <a:gd name="connsiteX4" fmla="*/ 100314 w 552237"/>
                <a:gd name="connsiteY4" fmla="*/ 1020856 h 1023096"/>
                <a:gd name="connsiteX5" fmla="*/ 208264 w 552237"/>
                <a:gd name="connsiteY5" fmla="*/ 684306 h 1023096"/>
                <a:gd name="connsiteX0" fmla="*/ 236839 w 552237"/>
                <a:gd name="connsiteY0" fmla="*/ 563656 h 1022943"/>
                <a:gd name="connsiteX1" fmla="*/ 36814 w 552237"/>
                <a:gd name="connsiteY1" fmla="*/ 395381 h 1022943"/>
                <a:gd name="connsiteX2" fmla="*/ 119364 w 552237"/>
                <a:gd name="connsiteY2" fmla="*/ 11206 h 1022943"/>
                <a:gd name="connsiteX3" fmla="*/ 541639 w 552237"/>
                <a:gd name="connsiteY3" fmla="*/ 563656 h 1022943"/>
                <a:gd name="connsiteX4" fmla="*/ 100314 w 552237"/>
                <a:gd name="connsiteY4" fmla="*/ 1020856 h 1022943"/>
                <a:gd name="connsiteX5" fmla="*/ 208264 w 552237"/>
                <a:gd name="connsiteY5" fmla="*/ 684306 h 1022943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21213"/>
                <a:gd name="connsiteX1" fmla="*/ 36814 w 552237"/>
                <a:gd name="connsiteY1" fmla="*/ 395381 h 1021213"/>
                <a:gd name="connsiteX2" fmla="*/ 119364 w 552237"/>
                <a:gd name="connsiteY2" fmla="*/ 11206 h 1021213"/>
                <a:gd name="connsiteX3" fmla="*/ 541639 w 552237"/>
                <a:gd name="connsiteY3" fmla="*/ 563656 h 1021213"/>
                <a:gd name="connsiteX4" fmla="*/ 102695 w 552237"/>
                <a:gd name="connsiteY4" fmla="*/ 1016093 h 1021213"/>
                <a:gd name="connsiteX5" fmla="*/ 208264 w 552237"/>
                <a:gd name="connsiteY5" fmla="*/ 684306 h 1021213"/>
                <a:gd name="connsiteX0" fmla="*/ 305792 w 621190"/>
                <a:gd name="connsiteY0" fmla="*/ 563656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10542 w 621190"/>
                <a:gd name="connsiteY0" fmla="*/ 587468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65886 w 676534"/>
                <a:gd name="connsiteY0" fmla="*/ 587468 h 1081886"/>
                <a:gd name="connsiteX1" fmla="*/ 80148 w 676534"/>
                <a:gd name="connsiteY1" fmla="*/ 409668 h 1081886"/>
                <a:gd name="connsiteX2" fmla="*/ 243661 w 676534"/>
                <a:gd name="connsiteY2" fmla="*/ 11206 h 1081886"/>
                <a:gd name="connsiteX3" fmla="*/ 665936 w 676534"/>
                <a:gd name="connsiteY3" fmla="*/ 563656 h 1081886"/>
                <a:gd name="connsiteX4" fmla="*/ 60304 w 676534"/>
                <a:gd name="connsiteY4" fmla="*/ 1078006 h 1081886"/>
                <a:gd name="connsiteX5" fmla="*/ 332561 w 676534"/>
                <a:gd name="connsiteY5" fmla="*/ 684306 h 1081886"/>
                <a:gd name="connsiteX0" fmla="*/ 265886 w 676534"/>
                <a:gd name="connsiteY0" fmla="*/ 587468 h 1088408"/>
                <a:gd name="connsiteX1" fmla="*/ 80148 w 676534"/>
                <a:gd name="connsiteY1" fmla="*/ 409668 h 1088408"/>
                <a:gd name="connsiteX2" fmla="*/ 243661 w 676534"/>
                <a:gd name="connsiteY2" fmla="*/ 11206 h 1088408"/>
                <a:gd name="connsiteX3" fmla="*/ 665936 w 676534"/>
                <a:gd name="connsiteY3" fmla="*/ 563656 h 1088408"/>
                <a:gd name="connsiteX4" fmla="*/ 60304 w 676534"/>
                <a:gd name="connsiteY4" fmla="*/ 1078006 h 1088408"/>
                <a:gd name="connsiteX5" fmla="*/ 332561 w 676534"/>
                <a:gd name="connsiteY5" fmla="*/ 684306 h 1088408"/>
                <a:gd name="connsiteX0" fmla="*/ 265886 w 690452"/>
                <a:gd name="connsiteY0" fmla="*/ 587088 h 1088527"/>
                <a:gd name="connsiteX1" fmla="*/ 80148 w 690452"/>
                <a:gd name="connsiteY1" fmla="*/ 409288 h 1088527"/>
                <a:gd name="connsiteX2" fmla="*/ 243661 w 690452"/>
                <a:gd name="connsiteY2" fmla="*/ 10826 h 1088527"/>
                <a:gd name="connsiteX3" fmla="*/ 680224 w 690452"/>
                <a:gd name="connsiteY3" fmla="*/ 577563 h 1088527"/>
                <a:gd name="connsiteX4" fmla="*/ 60304 w 690452"/>
                <a:gd name="connsiteY4" fmla="*/ 1077626 h 1088527"/>
                <a:gd name="connsiteX5" fmla="*/ 332561 w 690452"/>
                <a:gd name="connsiteY5" fmla="*/ 683926 h 1088527"/>
                <a:gd name="connsiteX0" fmla="*/ 265886 w 691084"/>
                <a:gd name="connsiteY0" fmla="*/ 601018 h 1102457"/>
                <a:gd name="connsiteX1" fmla="*/ 80148 w 691084"/>
                <a:gd name="connsiteY1" fmla="*/ 423218 h 1102457"/>
                <a:gd name="connsiteX2" fmla="*/ 267473 w 691084"/>
                <a:gd name="connsiteY2" fmla="*/ 10468 h 1102457"/>
                <a:gd name="connsiteX3" fmla="*/ 680224 w 691084"/>
                <a:gd name="connsiteY3" fmla="*/ 591493 h 1102457"/>
                <a:gd name="connsiteX4" fmla="*/ 60304 w 691084"/>
                <a:gd name="connsiteY4" fmla="*/ 1091556 h 1102457"/>
                <a:gd name="connsiteX5" fmla="*/ 332561 w 691084"/>
                <a:gd name="connsiteY5" fmla="*/ 697856 h 1102457"/>
                <a:gd name="connsiteX0" fmla="*/ 265886 w 690106"/>
                <a:gd name="connsiteY0" fmla="*/ 582450 h 1083889"/>
                <a:gd name="connsiteX1" fmla="*/ 80148 w 690106"/>
                <a:gd name="connsiteY1" fmla="*/ 404650 h 1083889"/>
                <a:gd name="connsiteX2" fmla="*/ 229373 w 690106"/>
                <a:gd name="connsiteY2" fmla="*/ 10950 h 1083889"/>
                <a:gd name="connsiteX3" fmla="*/ 680224 w 690106"/>
                <a:gd name="connsiteY3" fmla="*/ 572925 h 1083889"/>
                <a:gd name="connsiteX4" fmla="*/ 60304 w 690106"/>
                <a:gd name="connsiteY4" fmla="*/ 1072988 h 1083889"/>
                <a:gd name="connsiteX5" fmla="*/ 332561 w 690106"/>
                <a:gd name="connsiteY5" fmla="*/ 679288 h 1083889"/>
                <a:gd name="connsiteX0" fmla="*/ 265886 w 690440"/>
                <a:gd name="connsiteY0" fmla="*/ 576437 h 1077876"/>
                <a:gd name="connsiteX1" fmla="*/ 80148 w 690440"/>
                <a:gd name="connsiteY1" fmla="*/ 398637 h 1077876"/>
                <a:gd name="connsiteX2" fmla="*/ 229373 w 690440"/>
                <a:gd name="connsiteY2" fmla="*/ 4937 h 1077876"/>
                <a:gd name="connsiteX3" fmla="*/ 680224 w 690440"/>
                <a:gd name="connsiteY3" fmla="*/ 566912 h 1077876"/>
                <a:gd name="connsiteX4" fmla="*/ 60304 w 690440"/>
                <a:gd name="connsiteY4" fmla="*/ 1066975 h 1077876"/>
                <a:gd name="connsiteX5" fmla="*/ 332561 w 690440"/>
                <a:gd name="connsiteY5" fmla="*/ 673275 h 1077876"/>
                <a:gd name="connsiteX0" fmla="*/ 265886 w 690440"/>
                <a:gd name="connsiteY0" fmla="*/ 590535 h 1091974"/>
                <a:gd name="connsiteX1" fmla="*/ 80148 w 690440"/>
                <a:gd name="connsiteY1" fmla="*/ 412735 h 1091974"/>
                <a:gd name="connsiteX2" fmla="*/ 229373 w 690440"/>
                <a:gd name="connsiteY2" fmla="*/ 4748 h 1091974"/>
                <a:gd name="connsiteX3" fmla="*/ 680224 w 690440"/>
                <a:gd name="connsiteY3" fmla="*/ 581010 h 1091974"/>
                <a:gd name="connsiteX4" fmla="*/ 60304 w 690440"/>
                <a:gd name="connsiteY4" fmla="*/ 1081073 h 1091974"/>
                <a:gd name="connsiteX5" fmla="*/ 332561 w 690440"/>
                <a:gd name="connsiteY5" fmla="*/ 687373 h 1091974"/>
                <a:gd name="connsiteX0" fmla="*/ 265886 w 690440"/>
                <a:gd name="connsiteY0" fmla="*/ 590723 h 1091663"/>
                <a:gd name="connsiteX1" fmla="*/ 80148 w 690440"/>
                <a:gd name="connsiteY1" fmla="*/ 412923 h 1091663"/>
                <a:gd name="connsiteX2" fmla="*/ 229373 w 690440"/>
                <a:gd name="connsiteY2" fmla="*/ 4936 h 1091663"/>
                <a:gd name="connsiteX3" fmla="*/ 680224 w 690440"/>
                <a:gd name="connsiteY3" fmla="*/ 566911 h 1091663"/>
                <a:gd name="connsiteX4" fmla="*/ 60304 w 690440"/>
                <a:gd name="connsiteY4" fmla="*/ 1081261 h 1091663"/>
                <a:gd name="connsiteX5" fmla="*/ 332561 w 690440"/>
                <a:gd name="connsiteY5" fmla="*/ 687561 h 1091663"/>
                <a:gd name="connsiteX0" fmla="*/ 265886 w 691175"/>
                <a:gd name="connsiteY0" fmla="*/ 589127 h 1090067"/>
                <a:gd name="connsiteX1" fmla="*/ 80148 w 691175"/>
                <a:gd name="connsiteY1" fmla="*/ 411327 h 1090067"/>
                <a:gd name="connsiteX2" fmla="*/ 229373 w 691175"/>
                <a:gd name="connsiteY2" fmla="*/ 3340 h 1090067"/>
                <a:gd name="connsiteX3" fmla="*/ 680224 w 691175"/>
                <a:gd name="connsiteY3" fmla="*/ 565315 h 1090067"/>
                <a:gd name="connsiteX4" fmla="*/ 60304 w 691175"/>
                <a:gd name="connsiteY4" fmla="*/ 1079665 h 1090067"/>
                <a:gd name="connsiteX5" fmla="*/ 332561 w 691175"/>
                <a:gd name="connsiteY5" fmla="*/ 685965 h 1090067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91312" h="1094782">
                  <a:moveTo>
                    <a:pt x="265886" y="593842"/>
                  </a:moveTo>
                  <a:cubicBezTo>
                    <a:pt x="178044" y="531665"/>
                    <a:pt x="123540" y="498063"/>
                    <a:pt x="80148" y="416042"/>
                  </a:cubicBezTo>
                  <a:cubicBezTo>
                    <a:pt x="-7694" y="289571"/>
                    <a:pt x="88085" y="64147"/>
                    <a:pt x="234135" y="3293"/>
                  </a:cubicBezTo>
                  <a:cubicBezTo>
                    <a:pt x="440511" y="-35336"/>
                    <a:pt x="754307" y="272638"/>
                    <a:pt x="680224" y="570030"/>
                  </a:cubicBezTo>
                  <a:cubicBezTo>
                    <a:pt x="592647" y="909491"/>
                    <a:pt x="228579" y="1148409"/>
                    <a:pt x="60304" y="1084380"/>
                  </a:cubicBezTo>
                  <a:cubicBezTo>
                    <a:pt x="-142101" y="972726"/>
                    <a:pt x="220642" y="756296"/>
                    <a:pt x="332561" y="69068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자유형 25"/>
            <p:cNvSpPr/>
            <p:nvPr/>
          </p:nvSpPr>
          <p:spPr>
            <a:xfrm>
              <a:off x="4344567" y="2884789"/>
              <a:ext cx="379610" cy="543344"/>
            </a:xfrm>
            <a:custGeom>
              <a:avLst/>
              <a:gdLst>
                <a:gd name="connsiteX0" fmla="*/ 153517 w 313522"/>
                <a:gd name="connsiteY0" fmla="*/ 377293 h 551125"/>
                <a:gd name="connsiteX1" fmla="*/ 15404 w 313522"/>
                <a:gd name="connsiteY1" fmla="*/ 198700 h 551125"/>
                <a:gd name="connsiteX2" fmla="*/ 36835 w 313522"/>
                <a:gd name="connsiteY2" fmla="*/ 3437 h 551125"/>
                <a:gd name="connsiteX3" fmla="*/ 313060 w 313522"/>
                <a:gd name="connsiteY3" fmla="*/ 372531 h 551125"/>
                <a:gd name="connsiteX4" fmla="*/ 89223 w 313522"/>
                <a:gd name="connsiteY4" fmla="*/ 551125 h 551125"/>
                <a:gd name="connsiteX0" fmla="*/ 157758 w 317763"/>
                <a:gd name="connsiteY0" fmla="*/ 376818 h 550650"/>
                <a:gd name="connsiteX1" fmla="*/ 19645 w 317763"/>
                <a:gd name="connsiteY1" fmla="*/ 198225 h 550650"/>
                <a:gd name="connsiteX2" fmla="*/ 41076 w 317763"/>
                <a:gd name="connsiteY2" fmla="*/ 2962 h 550650"/>
                <a:gd name="connsiteX3" fmla="*/ 317301 w 317763"/>
                <a:gd name="connsiteY3" fmla="*/ 372056 h 550650"/>
                <a:gd name="connsiteX4" fmla="*/ 93464 w 317763"/>
                <a:gd name="connsiteY4" fmla="*/ 550650 h 550650"/>
                <a:gd name="connsiteX0" fmla="*/ 157758 w 317335"/>
                <a:gd name="connsiteY0" fmla="*/ 376818 h 550650"/>
                <a:gd name="connsiteX1" fmla="*/ 19645 w 317335"/>
                <a:gd name="connsiteY1" fmla="*/ 198225 h 550650"/>
                <a:gd name="connsiteX2" fmla="*/ 41076 w 317335"/>
                <a:gd name="connsiteY2" fmla="*/ 2962 h 550650"/>
                <a:gd name="connsiteX3" fmla="*/ 317301 w 317335"/>
                <a:gd name="connsiteY3" fmla="*/ 372056 h 550650"/>
                <a:gd name="connsiteX4" fmla="*/ 93464 w 317335"/>
                <a:gd name="connsiteY4" fmla="*/ 550650 h 550650"/>
                <a:gd name="connsiteX0" fmla="*/ 152859 w 300530"/>
                <a:gd name="connsiteY0" fmla="*/ 376742 h 550574"/>
                <a:gd name="connsiteX1" fmla="*/ 14746 w 300530"/>
                <a:gd name="connsiteY1" fmla="*/ 198149 h 550574"/>
                <a:gd name="connsiteX2" fmla="*/ 36177 w 300530"/>
                <a:gd name="connsiteY2" fmla="*/ 2886 h 550574"/>
                <a:gd name="connsiteX3" fmla="*/ 300496 w 300530"/>
                <a:gd name="connsiteY3" fmla="*/ 355311 h 550574"/>
                <a:gd name="connsiteX4" fmla="*/ 88565 w 300530"/>
                <a:gd name="connsiteY4" fmla="*/ 550574 h 550574"/>
                <a:gd name="connsiteX0" fmla="*/ 152859 w 300552"/>
                <a:gd name="connsiteY0" fmla="*/ 376742 h 550574"/>
                <a:gd name="connsiteX1" fmla="*/ 14746 w 300552"/>
                <a:gd name="connsiteY1" fmla="*/ 198149 h 550574"/>
                <a:gd name="connsiteX2" fmla="*/ 36177 w 300552"/>
                <a:gd name="connsiteY2" fmla="*/ 2886 h 550574"/>
                <a:gd name="connsiteX3" fmla="*/ 300496 w 300552"/>
                <a:gd name="connsiteY3" fmla="*/ 355311 h 550574"/>
                <a:gd name="connsiteX4" fmla="*/ 88565 w 300552"/>
                <a:gd name="connsiteY4" fmla="*/ 550574 h 550574"/>
                <a:gd name="connsiteX0" fmla="*/ 152859 w 300552"/>
                <a:gd name="connsiteY0" fmla="*/ 374120 h 547952"/>
                <a:gd name="connsiteX1" fmla="*/ 14746 w 300552"/>
                <a:gd name="connsiteY1" fmla="*/ 195527 h 547952"/>
                <a:gd name="connsiteX2" fmla="*/ 36177 w 300552"/>
                <a:gd name="connsiteY2" fmla="*/ 264 h 547952"/>
                <a:gd name="connsiteX3" fmla="*/ 300496 w 300552"/>
                <a:gd name="connsiteY3" fmla="*/ 352689 h 547952"/>
                <a:gd name="connsiteX4" fmla="*/ 88565 w 300552"/>
                <a:gd name="connsiteY4" fmla="*/ 547952 h 547952"/>
                <a:gd name="connsiteX0" fmla="*/ 152859 w 301402"/>
                <a:gd name="connsiteY0" fmla="*/ 374120 h 543190"/>
                <a:gd name="connsiteX1" fmla="*/ 14746 w 301402"/>
                <a:gd name="connsiteY1" fmla="*/ 195527 h 543190"/>
                <a:gd name="connsiteX2" fmla="*/ 36177 w 301402"/>
                <a:gd name="connsiteY2" fmla="*/ 264 h 543190"/>
                <a:gd name="connsiteX3" fmla="*/ 300496 w 301402"/>
                <a:gd name="connsiteY3" fmla="*/ 352689 h 543190"/>
                <a:gd name="connsiteX4" fmla="*/ 102852 w 301402"/>
                <a:gd name="connsiteY4" fmla="*/ 543190 h 543190"/>
                <a:gd name="connsiteX0" fmla="*/ 152859 w 301186"/>
                <a:gd name="connsiteY0" fmla="*/ 374120 h 540809"/>
                <a:gd name="connsiteX1" fmla="*/ 14746 w 301186"/>
                <a:gd name="connsiteY1" fmla="*/ 195527 h 540809"/>
                <a:gd name="connsiteX2" fmla="*/ 36177 w 301186"/>
                <a:gd name="connsiteY2" fmla="*/ 264 h 540809"/>
                <a:gd name="connsiteX3" fmla="*/ 300496 w 301186"/>
                <a:gd name="connsiteY3" fmla="*/ 352689 h 540809"/>
                <a:gd name="connsiteX4" fmla="*/ 95708 w 301186"/>
                <a:gd name="connsiteY4" fmla="*/ 540809 h 540809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31141 w 293769"/>
                <a:gd name="connsiteY0" fmla="*/ 438433 h 540828"/>
                <a:gd name="connsiteX1" fmla="*/ 7329 w 293769"/>
                <a:gd name="connsiteY1" fmla="*/ 195546 h 540828"/>
                <a:gd name="connsiteX2" fmla="*/ 28760 w 293769"/>
                <a:gd name="connsiteY2" fmla="*/ 283 h 540828"/>
                <a:gd name="connsiteX3" fmla="*/ 293079 w 293769"/>
                <a:gd name="connsiteY3" fmla="*/ 352708 h 540828"/>
                <a:gd name="connsiteX4" fmla="*/ 88291 w 293769"/>
                <a:gd name="connsiteY4" fmla="*/ 540828 h 540828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11427 w 374055"/>
                <a:gd name="connsiteY0" fmla="*/ 438575 h 540970"/>
                <a:gd name="connsiteX1" fmla="*/ 1890 w 374055"/>
                <a:gd name="connsiteY1" fmla="*/ 159969 h 540970"/>
                <a:gd name="connsiteX2" fmla="*/ 109046 w 374055"/>
                <a:gd name="connsiteY2" fmla="*/ 425 h 540970"/>
                <a:gd name="connsiteX3" fmla="*/ 373365 w 374055"/>
                <a:gd name="connsiteY3" fmla="*/ 352850 h 540970"/>
                <a:gd name="connsiteX4" fmla="*/ 168577 w 374055"/>
                <a:gd name="connsiteY4" fmla="*/ 540970 h 540970"/>
                <a:gd name="connsiteX0" fmla="*/ 111427 w 374055"/>
                <a:gd name="connsiteY0" fmla="*/ 438624 h 541019"/>
                <a:gd name="connsiteX1" fmla="*/ 1890 w 374055"/>
                <a:gd name="connsiteY1" fmla="*/ 150493 h 541019"/>
                <a:gd name="connsiteX2" fmla="*/ 109046 w 374055"/>
                <a:gd name="connsiteY2" fmla="*/ 474 h 541019"/>
                <a:gd name="connsiteX3" fmla="*/ 373365 w 374055"/>
                <a:gd name="connsiteY3" fmla="*/ 352899 h 541019"/>
                <a:gd name="connsiteX4" fmla="*/ 168577 w 374055"/>
                <a:gd name="connsiteY4" fmla="*/ 541019 h 541019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9024"/>
                <a:gd name="connsiteY0" fmla="*/ 440947 h 543342"/>
                <a:gd name="connsiteX1" fmla="*/ 16 w 379024"/>
                <a:gd name="connsiteY1" fmla="*/ 152816 h 543342"/>
                <a:gd name="connsiteX2" fmla="*/ 121459 w 379024"/>
                <a:gd name="connsiteY2" fmla="*/ 416 h 543342"/>
                <a:gd name="connsiteX3" fmla="*/ 378635 w 379024"/>
                <a:gd name="connsiteY3" fmla="*/ 336172 h 543342"/>
                <a:gd name="connsiteX4" fmla="*/ 166703 w 379024"/>
                <a:gd name="connsiteY4" fmla="*/ 543342 h 543342"/>
                <a:gd name="connsiteX0" fmla="*/ 109553 w 379586"/>
                <a:gd name="connsiteY0" fmla="*/ 440947 h 543342"/>
                <a:gd name="connsiteX1" fmla="*/ 16 w 379586"/>
                <a:gd name="connsiteY1" fmla="*/ 152816 h 543342"/>
                <a:gd name="connsiteX2" fmla="*/ 121459 w 379586"/>
                <a:gd name="connsiteY2" fmla="*/ 416 h 543342"/>
                <a:gd name="connsiteX3" fmla="*/ 378635 w 379586"/>
                <a:gd name="connsiteY3" fmla="*/ 336172 h 543342"/>
                <a:gd name="connsiteX4" fmla="*/ 166703 w 379586"/>
                <a:gd name="connsiteY4" fmla="*/ 543342 h 543342"/>
                <a:gd name="connsiteX0" fmla="*/ 102433 w 379610"/>
                <a:gd name="connsiteY0" fmla="*/ 443331 h 543344"/>
                <a:gd name="connsiteX1" fmla="*/ 40 w 379610"/>
                <a:gd name="connsiteY1" fmla="*/ 152818 h 543344"/>
                <a:gd name="connsiteX2" fmla="*/ 121483 w 379610"/>
                <a:gd name="connsiteY2" fmla="*/ 418 h 543344"/>
                <a:gd name="connsiteX3" fmla="*/ 378659 w 379610"/>
                <a:gd name="connsiteY3" fmla="*/ 336174 h 543344"/>
                <a:gd name="connsiteX4" fmla="*/ 166727 w 379610"/>
                <a:gd name="connsiteY4" fmla="*/ 543344 h 543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610" h="543344">
                  <a:moveTo>
                    <a:pt x="102433" y="443331"/>
                  </a:moveTo>
                  <a:cubicBezTo>
                    <a:pt x="183593" y="351852"/>
                    <a:pt x="-3135" y="226637"/>
                    <a:pt x="40" y="152818"/>
                  </a:cubicBezTo>
                  <a:cubicBezTo>
                    <a:pt x="3215" y="78999"/>
                    <a:pt x="73858" y="-6726"/>
                    <a:pt x="121483" y="418"/>
                  </a:cubicBezTo>
                  <a:cubicBezTo>
                    <a:pt x="333414" y="26612"/>
                    <a:pt x="387787" y="226636"/>
                    <a:pt x="378659" y="336174"/>
                  </a:cubicBezTo>
                  <a:cubicBezTo>
                    <a:pt x="369531" y="445712"/>
                    <a:pt x="283011" y="499687"/>
                    <a:pt x="166727" y="54334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자유형 26"/>
            <p:cNvSpPr/>
            <p:nvPr/>
          </p:nvSpPr>
          <p:spPr>
            <a:xfrm>
              <a:off x="4398475" y="3112945"/>
              <a:ext cx="164503" cy="240506"/>
            </a:xfrm>
            <a:custGeom>
              <a:avLst/>
              <a:gdLst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64503"/>
                <a:gd name="connsiteY0" fmla="*/ 0 h 240506"/>
                <a:gd name="connsiteX1" fmla="*/ 152400 w 164503"/>
                <a:gd name="connsiteY1" fmla="*/ 240506 h 240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4503" h="240506">
                  <a:moveTo>
                    <a:pt x="0" y="0"/>
                  </a:moveTo>
                  <a:cubicBezTo>
                    <a:pt x="141287" y="42069"/>
                    <a:pt x="189707" y="103187"/>
                    <a:pt x="152400" y="24050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자유형 27"/>
            <p:cNvSpPr/>
            <p:nvPr/>
          </p:nvSpPr>
          <p:spPr>
            <a:xfrm>
              <a:off x="3318912" y="4069877"/>
              <a:ext cx="681038" cy="333375"/>
            </a:xfrm>
            <a:custGeom>
              <a:avLst/>
              <a:gdLst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681038"/>
                <a:gd name="connsiteY0" fmla="*/ 333375 h 333375"/>
                <a:gd name="connsiteX1" fmla="*/ 681038 w 681038"/>
                <a:gd name="connsiteY1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81038" h="333375">
                  <a:moveTo>
                    <a:pt x="0" y="333375"/>
                  </a:moveTo>
                  <a:cubicBezTo>
                    <a:pt x="396875" y="282575"/>
                    <a:pt x="531813" y="150812"/>
                    <a:pt x="681038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자유형 28"/>
            <p:cNvSpPr/>
            <p:nvPr/>
          </p:nvSpPr>
          <p:spPr>
            <a:xfrm>
              <a:off x="2854325" y="2651771"/>
              <a:ext cx="233279" cy="256528"/>
            </a:xfrm>
            <a:custGeom>
              <a:avLst/>
              <a:gdLst>
                <a:gd name="connsiteX0" fmla="*/ 0 w 241300"/>
                <a:gd name="connsiteY0" fmla="*/ 100529 h 183079"/>
                <a:gd name="connsiteX1" fmla="*/ 44450 w 241300"/>
                <a:gd name="connsiteY1" fmla="*/ 2104 h 183079"/>
                <a:gd name="connsiteX2" fmla="*/ 241300 w 241300"/>
                <a:gd name="connsiteY2" fmla="*/ 183079 h 183079"/>
                <a:gd name="connsiteX0" fmla="*/ 0 w 76200"/>
                <a:gd name="connsiteY0" fmla="*/ 106422 h 303272"/>
                <a:gd name="connsiteX1" fmla="*/ 44450 w 76200"/>
                <a:gd name="connsiteY1" fmla="*/ 7997 h 303272"/>
                <a:gd name="connsiteX2" fmla="*/ 76200 w 76200"/>
                <a:gd name="connsiteY2" fmla="*/ 303272 h 303272"/>
                <a:gd name="connsiteX0" fmla="*/ 0 w 248097"/>
                <a:gd name="connsiteY0" fmla="*/ 14851 h 211701"/>
                <a:gd name="connsiteX1" fmla="*/ 247650 w 248097"/>
                <a:gd name="connsiteY1" fmla="*/ 110101 h 211701"/>
                <a:gd name="connsiteX2" fmla="*/ 76200 w 248097"/>
                <a:gd name="connsiteY2" fmla="*/ 211701 h 211701"/>
                <a:gd name="connsiteX0" fmla="*/ 0 w 249048"/>
                <a:gd name="connsiteY0" fmla="*/ 14851 h 211701"/>
                <a:gd name="connsiteX1" fmla="*/ 247650 w 249048"/>
                <a:gd name="connsiteY1" fmla="*/ 110101 h 211701"/>
                <a:gd name="connsiteX2" fmla="*/ 76200 w 249048"/>
                <a:gd name="connsiteY2" fmla="*/ 211701 h 211701"/>
                <a:gd name="connsiteX0" fmla="*/ 0 w 236577"/>
                <a:gd name="connsiteY0" fmla="*/ 15146 h 211996"/>
                <a:gd name="connsiteX1" fmla="*/ 234950 w 236577"/>
                <a:gd name="connsiteY1" fmla="*/ 107221 h 211996"/>
                <a:gd name="connsiteX2" fmla="*/ 76200 w 236577"/>
                <a:gd name="connsiteY2" fmla="*/ 211996 h 211996"/>
                <a:gd name="connsiteX0" fmla="*/ 0 w 236577"/>
                <a:gd name="connsiteY0" fmla="*/ 67757 h 264607"/>
                <a:gd name="connsiteX1" fmla="*/ 234950 w 236577"/>
                <a:gd name="connsiteY1" fmla="*/ 159832 h 264607"/>
                <a:gd name="connsiteX2" fmla="*/ 76200 w 236577"/>
                <a:gd name="connsiteY2" fmla="*/ 264607 h 264607"/>
                <a:gd name="connsiteX0" fmla="*/ 0 w 221112"/>
                <a:gd name="connsiteY0" fmla="*/ 70100 h 266950"/>
                <a:gd name="connsiteX1" fmla="*/ 219075 w 221112"/>
                <a:gd name="connsiteY1" fmla="*/ 149475 h 266950"/>
                <a:gd name="connsiteX2" fmla="*/ 76200 w 221112"/>
                <a:gd name="connsiteY2" fmla="*/ 266950 h 266950"/>
                <a:gd name="connsiteX0" fmla="*/ 0 w 221112"/>
                <a:gd name="connsiteY0" fmla="*/ 80223 h 277073"/>
                <a:gd name="connsiteX1" fmla="*/ 219075 w 221112"/>
                <a:gd name="connsiteY1" fmla="*/ 159598 h 277073"/>
                <a:gd name="connsiteX2" fmla="*/ 76200 w 221112"/>
                <a:gd name="connsiteY2" fmla="*/ 277073 h 277073"/>
                <a:gd name="connsiteX0" fmla="*/ 0 w 220846"/>
                <a:gd name="connsiteY0" fmla="*/ 80223 h 258023"/>
                <a:gd name="connsiteX1" fmla="*/ 219075 w 220846"/>
                <a:gd name="connsiteY1" fmla="*/ 159598 h 258023"/>
                <a:gd name="connsiteX2" fmla="*/ 66675 w 220846"/>
                <a:gd name="connsiteY2" fmla="*/ 258023 h 258023"/>
                <a:gd name="connsiteX0" fmla="*/ 0 w 233279"/>
                <a:gd name="connsiteY0" fmla="*/ 78728 h 256528"/>
                <a:gd name="connsiteX1" fmla="*/ 231775 w 233279"/>
                <a:gd name="connsiteY1" fmla="*/ 164453 h 256528"/>
                <a:gd name="connsiteX2" fmla="*/ 66675 w 233279"/>
                <a:gd name="connsiteY2" fmla="*/ 256528 h 256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3279" h="256528">
                  <a:moveTo>
                    <a:pt x="0" y="78728"/>
                  </a:moveTo>
                  <a:cubicBezTo>
                    <a:pt x="11641" y="-104364"/>
                    <a:pt x="152400" y="77670"/>
                    <a:pt x="231775" y="164453"/>
                  </a:cubicBezTo>
                  <a:cubicBezTo>
                    <a:pt x="244475" y="197261"/>
                    <a:pt x="175683" y="223719"/>
                    <a:pt x="66675" y="256528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자유형 29"/>
            <p:cNvSpPr/>
            <p:nvPr/>
          </p:nvSpPr>
          <p:spPr>
            <a:xfrm>
              <a:off x="2849494" y="2572935"/>
              <a:ext cx="236606" cy="246466"/>
            </a:xfrm>
            <a:custGeom>
              <a:avLst/>
              <a:gdLst>
                <a:gd name="connsiteX0" fmla="*/ 200 w 295475"/>
                <a:gd name="connsiteY0" fmla="*/ 149231 h 273056"/>
                <a:gd name="connsiteX1" fmla="*/ 47825 w 295475"/>
                <a:gd name="connsiteY1" fmla="*/ 3181 h 273056"/>
                <a:gd name="connsiteX2" fmla="*/ 295475 w 295475"/>
                <a:gd name="connsiteY2" fmla="*/ 273056 h 273056"/>
                <a:gd name="connsiteX0" fmla="*/ 64 w 254064"/>
                <a:gd name="connsiteY0" fmla="*/ 149918 h 289618"/>
                <a:gd name="connsiteX1" fmla="*/ 47689 w 254064"/>
                <a:gd name="connsiteY1" fmla="*/ 3868 h 289618"/>
                <a:gd name="connsiteX2" fmla="*/ 254064 w 254064"/>
                <a:gd name="connsiteY2" fmla="*/ 289618 h 289618"/>
                <a:gd name="connsiteX0" fmla="*/ 64 w 254064"/>
                <a:gd name="connsiteY0" fmla="*/ 110911 h 250611"/>
                <a:gd name="connsiteX1" fmla="*/ 47689 w 254064"/>
                <a:gd name="connsiteY1" fmla="*/ 6136 h 250611"/>
                <a:gd name="connsiteX2" fmla="*/ 254064 w 254064"/>
                <a:gd name="connsiteY2" fmla="*/ 250611 h 250611"/>
                <a:gd name="connsiteX0" fmla="*/ 1656 w 236606"/>
                <a:gd name="connsiteY0" fmla="*/ 151216 h 246466"/>
                <a:gd name="connsiteX1" fmla="*/ 30231 w 236606"/>
                <a:gd name="connsiteY1" fmla="*/ 1991 h 246466"/>
                <a:gd name="connsiteX2" fmla="*/ 236606 w 236606"/>
                <a:gd name="connsiteY2" fmla="*/ 246466 h 24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6606" h="246466">
                  <a:moveTo>
                    <a:pt x="1656" y="151216"/>
                  </a:moveTo>
                  <a:cubicBezTo>
                    <a:pt x="862" y="67872"/>
                    <a:pt x="-8927" y="-13884"/>
                    <a:pt x="30231" y="1991"/>
                  </a:cubicBezTo>
                  <a:cubicBezTo>
                    <a:pt x="69389" y="17866"/>
                    <a:pt x="227081" y="181908"/>
                    <a:pt x="236606" y="24646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자유형 30"/>
            <p:cNvSpPr/>
            <p:nvPr/>
          </p:nvSpPr>
          <p:spPr>
            <a:xfrm>
              <a:off x="2875549" y="2711450"/>
              <a:ext cx="41484" cy="183356"/>
            </a:xfrm>
            <a:custGeom>
              <a:avLst/>
              <a:gdLst>
                <a:gd name="connsiteX0" fmla="*/ 0 w 25400"/>
                <a:gd name="connsiteY0" fmla="*/ 0 h 190500"/>
                <a:gd name="connsiteX1" fmla="*/ 25400 w 25400"/>
                <a:gd name="connsiteY1" fmla="*/ 190500 h 190500"/>
                <a:gd name="connsiteX0" fmla="*/ 14756 w 40156"/>
                <a:gd name="connsiteY0" fmla="*/ 0 h 190500"/>
                <a:gd name="connsiteX1" fmla="*/ 40156 w 40156"/>
                <a:gd name="connsiteY1" fmla="*/ 190500 h 190500"/>
                <a:gd name="connsiteX0" fmla="*/ 14375 w 42157"/>
                <a:gd name="connsiteY0" fmla="*/ 0 h 197643"/>
                <a:gd name="connsiteX1" fmla="*/ 42157 w 42157"/>
                <a:gd name="connsiteY1" fmla="*/ 197643 h 197643"/>
                <a:gd name="connsiteX0" fmla="*/ 25008 w 52790"/>
                <a:gd name="connsiteY0" fmla="*/ 0 h 197643"/>
                <a:gd name="connsiteX1" fmla="*/ 52790 w 52790"/>
                <a:gd name="connsiteY1" fmla="*/ 197643 h 197643"/>
                <a:gd name="connsiteX0" fmla="*/ 25008 w 52790"/>
                <a:gd name="connsiteY0" fmla="*/ 0 h 183356"/>
                <a:gd name="connsiteX1" fmla="*/ 52790 w 52790"/>
                <a:gd name="connsiteY1" fmla="*/ 183356 h 183356"/>
                <a:gd name="connsiteX0" fmla="*/ 15941 w 43723"/>
                <a:gd name="connsiteY0" fmla="*/ 0 h 183356"/>
                <a:gd name="connsiteX1" fmla="*/ 43723 w 43723"/>
                <a:gd name="connsiteY1" fmla="*/ 183356 h 183356"/>
                <a:gd name="connsiteX0" fmla="*/ 13702 w 41484"/>
                <a:gd name="connsiteY0" fmla="*/ 0 h 183356"/>
                <a:gd name="connsiteX1" fmla="*/ 41484 w 41484"/>
                <a:gd name="connsiteY1" fmla="*/ 183356 h 183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1484" h="183356">
                  <a:moveTo>
                    <a:pt x="13702" y="0"/>
                  </a:moveTo>
                  <a:cubicBezTo>
                    <a:pt x="-6406" y="75406"/>
                    <a:pt x="-9846" y="107950"/>
                    <a:pt x="41484" y="18335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자유형 31"/>
            <p:cNvSpPr/>
            <p:nvPr/>
          </p:nvSpPr>
          <p:spPr>
            <a:xfrm>
              <a:off x="3452812" y="5562600"/>
              <a:ext cx="2287587" cy="268363"/>
            </a:xfrm>
            <a:custGeom>
              <a:avLst/>
              <a:gdLst>
                <a:gd name="connsiteX0" fmla="*/ 0 w 2273300"/>
                <a:gd name="connsiteY0" fmla="*/ 0 h 25400"/>
                <a:gd name="connsiteX1" fmla="*/ 2273300 w 2273300"/>
                <a:gd name="connsiteY1" fmla="*/ 25400 h 25400"/>
                <a:gd name="connsiteX0" fmla="*/ 0 w 2273300"/>
                <a:gd name="connsiteY0" fmla="*/ 0 h 208967"/>
                <a:gd name="connsiteX1" fmla="*/ 2273300 w 2273300"/>
                <a:gd name="connsiteY1" fmla="*/ 25400 h 208967"/>
                <a:gd name="connsiteX0" fmla="*/ 0 w 2273300"/>
                <a:gd name="connsiteY0" fmla="*/ 0 h 318324"/>
                <a:gd name="connsiteX1" fmla="*/ 2273300 w 2273300"/>
                <a:gd name="connsiteY1" fmla="*/ 25400 h 318324"/>
                <a:gd name="connsiteX0" fmla="*/ 0 w 2273300"/>
                <a:gd name="connsiteY0" fmla="*/ 0 h 284164"/>
                <a:gd name="connsiteX1" fmla="*/ 2273300 w 2273300"/>
                <a:gd name="connsiteY1" fmla="*/ 25400 h 284164"/>
                <a:gd name="connsiteX0" fmla="*/ 0 w 2273300"/>
                <a:gd name="connsiteY0" fmla="*/ 0 h 279409"/>
                <a:gd name="connsiteX1" fmla="*/ 2273300 w 2273300"/>
                <a:gd name="connsiteY1" fmla="*/ 25400 h 279409"/>
                <a:gd name="connsiteX0" fmla="*/ 0 w 2273300"/>
                <a:gd name="connsiteY0" fmla="*/ 0 h 260603"/>
                <a:gd name="connsiteX1" fmla="*/ 2273300 w 2273300"/>
                <a:gd name="connsiteY1" fmla="*/ 25400 h 260603"/>
                <a:gd name="connsiteX0" fmla="*/ 0 w 2292350"/>
                <a:gd name="connsiteY0" fmla="*/ 0 h 265189"/>
                <a:gd name="connsiteX1" fmla="*/ 2292350 w 2292350"/>
                <a:gd name="connsiteY1" fmla="*/ 34925 h 265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292350" h="265189">
                  <a:moveTo>
                    <a:pt x="0" y="0"/>
                  </a:moveTo>
                  <a:cubicBezTo>
                    <a:pt x="757767" y="376767"/>
                    <a:pt x="1547283" y="318558"/>
                    <a:pt x="2292350" y="34925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자유형 32"/>
            <p:cNvSpPr/>
            <p:nvPr/>
          </p:nvSpPr>
          <p:spPr>
            <a:xfrm>
              <a:off x="2539001" y="3755152"/>
              <a:ext cx="107154" cy="20651"/>
            </a:xfrm>
            <a:custGeom>
              <a:avLst/>
              <a:gdLst>
                <a:gd name="connsiteX0" fmla="*/ 0 w 145256"/>
                <a:gd name="connsiteY0" fmla="*/ 0 h 45244"/>
                <a:gd name="connsiteX1" fmla="*/ 145256 w 145256"/>
                <a:gd name="connsiteY1" fmla="*/ 45244 h 45244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252412"/>
                <a:gd name="connsiteY0" fmla="*/ 0 h 61913"/>
                <a:gd name="connsiteX1" fmla="*/ 252412 w 252412"/>
                <a:gd name="connsiteY1" fmla="*/ 61913 h 61913"/>
                <a:gd name="connsiteX0" fmla="*/ 0 w 252412"/>
                <a:gd name="connsiteY0" fmla="*/ 5425 h 67338"/>
                <a:gd name="connsiteX1" fmla="*/ 252412 w 252412"/>
                <a:gd name="connsiteY1" fmla="*/ 67338 h 67338"/>
                <a:gd name="connsiteX0" fmla="*/ 0 w 276224"/>
                <a:gd name="connsiteY0" fmla="*/ 4880 h 76318"/>
                <a:gd name="connsiteX1" fmla="*/ 276224 w 276224"/>
                <a:gd name="connsiteY1" fmla="*/ 76318 h 76318"/>
                <a:gd name="connsiteX0" fmla="*/ 0 w 295274"/>
                <a:gd name="connsiteY0" fmla="*/ 6106 h 58494"/>
                <a:gd name="connsiteX1" fmla="*/ 295274 w 295274"/>
                <a:gd name="connsiteY1" fmla="*/ 58494 h 58494"/>
                <a:gd name="connsiteX0" fmla="*/ 0 w 295274"/>
                <a:gd name="connsiteY0" fmla="*/ 10558 h 62946"/>
                <a:gd name="connsiteX1" fmla="*/ 295274 w 295274"/>
                <a:gd name="connsiteY1" fmla="*/ 62946 h 62946"/>
                <a:gd name="connsiteX0" fmla="*/ 0 w 319086"/>
                <a:gd name="connsiteY0" fmla="*/ 11100 h 58726"/>
                <a:gd name="connsiteX1" fmla="*/ 319086 w 319086"/>
                <a:gd name="connsiteY1" fmla="*/ 58726 h 58726"/>
                <a:gd name="connsiteX0" fmla="*/ 0 w 290510"/>
                <a:gd name="connsiteY0" fmla="*/ 8821 h 80259"/>
                <a:gd name="connsiteX1" fmla="*/ 290510 w 290510"/>
                <a:gd name="connsiteY1" fmla="*/ 80259 h 80259"/>
                <a:gd name="connsiteX0" fmla="*/ 0 w 290510"/>
                <a:gd name="connsiteY0" fmla="*/ 12577 h 49256"/>
                <a:gd name="connsiteX1" fmla="*/ 290510 w 290510"/>
                <a:gd name="connsiteY1" fmla="*/ 49255 h 49256"/>
                <a:gd name="connsiteX0" fmla="*/ 0 w 290510"/>
                <a:gd name="connsiteY0" fmla="*/ 12191 h 48869"/>
                <a:gd name="connsiteX1" fmla="*/ 290510 w 290510"/>
                <a:gd name="connsiteY1" fmla="*/ 48869 h 48869"/>
                <a:gd name="connsiteX0" fmla="*/ 0 w 295272"/>
                <a:gd name="connsiteY0" fmla="*/ 13574 h 41562"/>
                <a:gd name="connsiteX1" fmla="*/ 295272 w 295272"/>
                <a:gd name="connsiteY1" fmla="*/ 41562 h 41562"/>
                <a:gd name="connsiteX0" fmla="*/ 0 w 295272"/>
                <a:gd name="connsiteY0" fmla="*/ 15054 h 43042"/>
                <a:gd name="connsiteX1" fmla="*/ 295272 w 295272"/>
                <a:gd name="connsiteY1" fmla="*/ 43042 h 43042"/>
                <a:gd name="connsiteX0" fmla="*/ 0 w 219072"/>
                <a:gd name="connsiteY0" fmla="*/ 15055 h 43043"/>
                <a:gd name="connsiteX1" fmla="*/ 219072 w 219072"/>
                <a:gd name="connsiteY1" fmla="*/ 43043 h 43043"/>
                <a:gd name="connsiteX0" fmla="*/ 0 w 219072"/>
                <a:gd name="connsiteY0" fmla="*/ 8716 h 36704"/>
                <a:gd name="connsiteX1" fmla="*/ 219072 w 219072"/>
                <a:gd name="connsiteY1" fmla="*/ 36704 h 36704"/>
                <a:gd name="connsiteX0" fmla="*/ 0 w 242884"/>
                <a:gd name="connsiteY0" fmla="*/ 8199 h 39083"/>
                <a:gd name="connsiteX1" fmla="*/ 242884 w 242884"/>
                <a:gd name="connsiteY1" fmla="*/ 39083 h 39083"/>
                <a:gd name="connsiteX0" fmla="*/ 0 w 247646"/>
                <a:gd name="connsiteY0" fmla="*/ 8715 h 36701"/>
                <a:gd name="connsiteX1" fmla="*/ 247646 w 247646"/>
                <a:gd name="connsiteY1" fmla="*/ 36702 h 36701"/>
                <a:gd name="connsiteX0" fmla="*/ 0 w 247646"/>
                <a:gd name="connsiteY0" fmla="*/ 8252 h 36239"/>
                <a:gd name="connsiteX1" fmla="*/ 247646 w 247646"/>
                <a:gd name="connsiteY1" fmla="*/ 36239 h 36239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  <a:gd name="connsiteX0" fmla="*/ 0 w 214308"/>
                <a:gd name="connsiteY0" fmla="*/ 9621 h 23124"/>
                <a:gd name="connsiteX1" fmla="*/ 214308 w 214308"/>
                <a:gd name="connsiteY1" fmla="*/ 23124 h 23124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4308" h="25120">
                  <a:moveTo>
                    <a:pt x="0" y="11617"/>
                  </a:moveTo>
                  <a:cubicBezTo>
                    <a:pt x="95254" y="-10412"/>
                    <a:pt x="114296" y="1582"/>
                    <a:pt x="214308" y="2512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27818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83768" y="1556087"/>
            <a:ext cx="41764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감사합니다</a:t>
            </a:r>
            <a:r>
              <a:rPr lang="en-US" altLang="ko-KR" sz="6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endParaRPr lang="ko-KR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2411760" y="2571749"/>
            <a:ext cx="4248472" cy="144018"/>
            <a:chOff x="4058996" y="2571749"/>
            <a:chExt cx="1026008" cy="162025"/>
          </a:xfrm>
        </p:grpSpPr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xmlns="" id="{F9BF4019-7159-4D3B-888E-C09F8960CB43}"/>
                </a:ext>
              </a:extLst>
            </p:cNvPr>
            <p:cNvSpPr/>
            <p:nvPr/>
          </p:nvSpPr>
          <p:spPr>
            <a:xfrm rot="10800000">
              <a:off x="4572000" y="2571750"/>
              <a:ext cx="513004" cy="162024"/>
            </a:xfrm>
            <a:prstGeom prst="rect">
              <a:avLst/>
            </a:prstGeom>
            <a:solidFill>
              <a:srgbClr val="84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/>
            </a:p>
          </p:txBody>
        </p:sp>
        <p:sp>
          <p:nvSpPr>
            <p:cNvPr id="8" name="직사각형 7">
              <a:extLst>
                <a:ext uri="{FF2B5EF4-FFF2-40B4-BE49-F238E27FC236}">
                  <a16:creationId xmlns:a16="http://schemas.microsoft.com/office/drawing/2014/main" xmlns="" id="{F9BF4019-7159-4D3B-888E-C09F8960CB43}"/>
                </a:ext>
              </a:extLst>
            </p:cNvPr>
            <p:cNvSpPr/>
            <p:nvPr/>
          </p:nvSpPr>
          <p:spPr>
            <a:xfrm rot="10800000">
              <a:off x="4058996" y="2571749"/>
              <a:ext cx="513004" cy="162024"/>
            </a:xfrm>
            <a:prstGeom prst="rect">
              <a:avLst/>
            </a:prstGeom>
            <a:solidFill>
              <a:srgbClr val="6E5F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2979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28D86EC7-B274-4479-92E8-B01B12189358}"/>
              </a:ext>
            </a:extLst>
          </p:cNvPr>
          <p:cNvSpPr txBox="1"/>
          <p:nvPr/>
        </p:nvSpPr>
        <p:spPr>
          <a:xfrm>
            <a:off x="1379800" y="235855"/>
            <a:ext cx="28598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Table of Contents.</a:t>
            </a:r>
            <a:endParaRPr lang="ko-KR" altLang="en-US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20" name="그룹 19">
            <a:extLst>
              <a:ext uri="{FF2B5EF4-FFF2-40B4-BE49-F238E27FC236}">
                <a16:creationId xmlns:a16="http://schemas.microsoft.com/office/drawing/2014/main" xmlns="" id="{9139591D-8CEE-4150-90ED-AB2B2074531B}"/>
              </a:ext>
            </a:extLst>
          </p:cNvPr>
          <p:cNvGrpSpPr/>
          <p:nvPr/>
        </p:nvGrpSpPr>
        <p:grpSpPr>
          <a:xfrm>
            <a:off x="668543" y="1183869"/>
            <a:ext cx="2437522" cy="451777"/>
            <a:chOff x="686288" y="1796902"/>
            <a:chExt cx="2437522" cy="451777"/>
          </a:xfrm>
        </p:grpSpPr>
        <p:sp>
          <p:nvSpPr>
            <p:cNvPr id="21" name="직사각형 20">
              <a:extLst>
                <a:ext uri="{FF2B5EF4-FFF2-40B4-BE49-F238E27FC236}">
                  <a16:creationId xmlns:a16="http://schemas.microsoft.com/office/drawing/2014/main" xmlns="" id="{F9BF4019-7159-4D3B-888E-C09F8960CB43}"/>
                </a:ext>
              </a:extLst>
            </p:cNvPr>
            <p:cNvSpPr/>
            <p:nvPr/>
          </p:nvSpPr>
          <p:spPr>
            <a:xfrm>
              <a:off x="686288" y="1796902"/>
              <a:ext cx="919157" cy="144000"/>
            </a:xfrm>
            <a:prstGeom prst="rect">
              <a:avLst/>
            </a:prstGeom>
            <a:solidFill>
              <a:srgbClr val="84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xmlns="" id="{78192D91-470E-4517-9E22-0C9F378A70A0}"/>
                </a:ext>
              </a:extLst>
            </p:cNvPr>
            <p:cNvSpPr txBox="1"/>
            <p:nvPr/>
          </p:nvSpPr>
          <p:spPr>
            <a:xfrm>
              <a:off x="686288" y="1940902"/>
              <a:ext cx="9191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001~005</a:t>
              </a:r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xmlns="" id="{B0CFBE62-71F9-422A-BA57-FE223CABECC2}"/>
                </a:ext>
              </a:extLst>
            </p:cNvPr>
            <p:cNvSpPr txBox="1"/>
            <p:nvPr/>
          </p:nvSpPr>
          <p:spPr>
            <a:xfrm>
              <a:off x="1605446" y="1796902"/>
              <a:ext cx="151836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spc="600" dirty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남</a:t>
              </a:r>
              <a:r>
                <a:rPr lang="ko-KR" altLang="en-US" sz="2000" spc="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성커트</a:t>
              </a:r>
              <a:endParaRPr lang="ko-KR" altLang="en-US" sz="2000" spc="600" dirty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</a:endParaRPr>
            </a:p>
          </p:txBody>
        </p:sp>
      </p:grpSp>
      <p:grpSp>
        <p:nvGrpSpPr>
          <p:cNvPr id="56" name="그룹 55">
            <a:extLst>
              <a:ext uri="{FF2B5EF4-FFF2-40B4-BE49-F238E27FC236}">
                <a16:creationId xmlns:a16="http://schemas.microsoft.com/office/drawing/2014/main" xmlns="" id="{9139591D-8CEE-4150-90ED-AB2B2074531B}"/>
              </a:ext>
            </a:extLst>
          </p:cNvPr>
          <p:cNvGrpSpPr/>
          <p:nvPr/>
        </p:nvGrpSpPr>
        <p:grpSpPr>
          <a:xfrm>
            <a:off x="668543" y="2030539"/>
            <a:ext cx="2437522" cy="451777"/>
            <a:chOff x="686288" y="1796902"/>
            <a:chExt cx="2437522" cy="451777"/>
          </a:xfrm>
        </p:grpSpPr>
        <p:sp>
          <p:nvSpPr>
            <p:cNvPr id="57" name="직사각형 56">
              <a:extLst>
                <a:ext uri="{FF2B5EF4-FFF2-40B4-BE49-F238E27FC236}">
                  <a16:creationId xmlns:a16="http://schemas.microsoft.com/office/drawing/2014/main" xmlns="" id="{F9BF4019-7159-4D3B-888E-C09F8960CB43}"/>
                </a:ext>
              </a:extLst>
            </p:cNvPr>
            <p:cNvSpPr/>
            <p:nvPr/>
          </p:nvSpPr>
          <p:spPr>
            <a:xfrm>
              <a:off x="686288" y="1796902"/>
              <a:ext cx="919157" cy="144000"/>
            </a:xfrm>
            <a:prstGeom prst="rect">
              <a:avLst/>
            </a:prstGeom>
            <a:solidFill>
              <a:srgbClr val="84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78192D91-470E-4517-9E22-0C9F378A70A0}"/>
                </a:ext>
              </a:extLst>
            </p:cNvPr>
            <p:cNvSpPr txBox="1"/>
            <p:nvPr/>
          </p:nvSpPr>
          <p:spPr>
            <a:xfrm>
              <a:off x="686288" y="1940902"/>
              <a:ext cx="9191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006~010</a:t>
              </a:r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xmlns="" id="{B0CFBE62-71F9-422A-BA57-FE223CABECC2}"/>
                </a:ext>
              </a:extLst>
            </p:cNvPr>
            <p:cNvSpPr txBox="1"/>
            <p:nvPr/>
          </p:nvSpPr>
          <p:spPr>
            <a:xfrm>
              <a:off x="1605446" y="1796902"/>
              <a:ext cx="151836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spc="600" dirty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여</a:t>
              </a:r>
              <a:r>
                <a:rPr lang="ko-KR" altLang="en-US" sz="2000" spc="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성커트</a:t>
              </a:r>
              <a:endParaRPr lang="ko-KR" altLang="en-US" sz="2000" spc="600" dirty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</a:endParaRPr>
            </a:p>
          </p:txBody>
        </p:sp>
      </p:grpSp>
      <p:grpSp>
        <p:nvGrpSpPr>
          <p:cNvPr id="60" name="그룹 59">
            <a:extLst>
              <a:ext uri="{FF2B5EF4-FFF2-40B4-BE49-F238E27FC236}">
                <a16:creationId xmlns:a16="http://schemas.microsoft.com/office/drawing/2014/main" xmlns="" id="{9139591D-8CEE-4150-90ED-AB2B2074531B}"/>
              </a:ext>
            </a:extLst>
          </p:cNvPr>
          <p:cNvGrpSpPr/>
          <p:nvPr/>
        </p:nvGrpSpPr>
        <p:grpSpPr>
          <a:xfrm>
            <a:off x="668543" y="2877209"/>
            <a:ext cx="2391036" cy="451777"/>
            <a:chOff x="686288" y="1796902"/>
            <a:chExt cx="2391036" cy="451777"/>
          </a:xfrm>
        </p:grpSpPr>
        <p:sp>
          <p:nvSpPr>
            <p:cNvPr id="61" name="직사각형 60">
              <a:extLst>
                <a:ext uri="{FF2B5EF4-FFF2-40B4-BE49-F238E27FC236}">
                  <a16:creationId xmlns:a16="http://schemas.microsoft.com/office/drawing/2014/main" xmlns="" id="{F9BF4019-7159-4D3B-888E-C09F8960CB43}"/>
                </a:ext>
              </a:extLst>
            </p:cNvPr>
            <p:cNvSpPr/>
            <p:nvPr/>
          </p:nvSpPr>
          <p:spPr>
            <a:xfrm>
              <a:off x="686288" y="1796902"/>
              <a:ext cx="919157" cy="144000"/>
            </a:xfrm>
            <a:prstGeom prst="rect">
              <a:avLst/>
            </a:prstGeom>
            <a:solidFill>
              <a:srgbClr val="84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xmlns="" id="{78192D91-470E-4517-9E22-0C9F378A70A0}"/>
                </a:ext>
              </a:extLst>
            </p:cNvPr>
            <p:cNvSpPr txBox="1"/>
            <p:nvPr/>
          </p:nvSpPr>
          <p:spPr>
            <a:xfrm>
              <a:off x="686288" y="1940902"/>
              <a:ext cx="9191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011~030</a:t>
              </a:r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xmlns="" id="{B0CFBE62-71F9-422A-BA57-FE223CABECC2}"/>
                </a:ext>
              </a:extLst>
            </p:cNvPr>
            <p:cNvSpPr txBox="1"/>
            <p:nvPr/>
          </p:nvSpPr>
          <p:spPr>
            <a:xfrm>
              <a:off x="1605446" y="1796902"/>
              <a:ext cx="147187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spc="60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펌</a:t>
              </a:r>
              <a:r>
                <a:rPr lang="en-US" altLang="ko-KR" sz="2000" spc="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&amp;</a:t>
              </a:r>
              <a:r>
                <a:rPr lang="ko-KR" altLang="en-US" sz="2000" spc="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커</a:t>
              </a:r>
              <a:r>
                <a:rPr lang="ko-KR" altLang="en-US" sz="2000" spc="600" dirty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트</a:t>
              </a:r>
            </a:p>
          </p:txBody>
        </p:sp>
      </p:grpSp>
      <p:grpSp>
        <p:nvGrpSpPr>
          <p:cNvPr id="64" name="그룹 63">
            <a:extLst>
              <a:ext uri="{FF2B5EF4-FFF2-40B4-BE49-F238E27FC236}">
                <a16:creationId xmlns:a16="http://schemas.microsoft.com/office/drawing/2014/main" xmlns="" id="{9139591D-8CEE-4150-90ED-AB2B2074531B}"/>
              </a:ext>
            </a:extLst>
          </p:cNvPr>
          <p:cNvGrpSpPr/>
          <p:nvPr/>
        </p:nvGrpSpPr>
        <p:grpSpPr>
          <a:xfrm>
            <a:off x="668543" y="3723878"/>
            <a:ext cx="2724460" cy="451777"/>
            <a:chOff x="686288" y="1796902"/>
            <a:chExt cx="2724460" cy="451777"/>
          </a:xfrm>
        </p:grpSpPr>
        <p:sp>
          <p:nvSpPr>
            <p:cNvPr id="65" name="직사각형 64">
              <a:extLst>
                <a:ext uri="{FF2B5EF4-FFF2-40B4-BE49-F238E27FC236}">
                  <a16:creationId xmlns:a16="http://schemas.microsoft.com/office/drawing/2014/main" xmlns="" id="{F9BF4019-7159-4D3B-888E-C09F8960CB43}"/>
                </a:ext>
              </a:extLst>
            </p:cNvPr>
            <p:cNvSpPr/>
            <p:nvPr/>
          </p:nvSpPr>
          <p:spPr>
            <a:xfrm>
              <a:off x="686288" y="1796902"/>
              <a:ext cx="919157" cy="144000"/>
            </a:xfrm>
            <a:prstGeom prst="rect">
              <a:avLst/>
            </a:prstGeom>
            <a:solidFill>
              <a:srgbClr val="84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/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xmlns="" id="{78192D91-470E-4517-9E22-0C9F378A70A0}"/>
                </a:ext>
              </a:extLst>
            </p:cNvPr>
            <p:cNvSpPr txBox="1"/>
            <p:nvPr/>
          </p:nvSpPr>
          <p:spPr>
            <a:xfrm>
              <a:off x="686288" y="1940902"/>
              <a:ext cx="9191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031~050</a:t>
              </a:r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xmlns="" id="{B0CFBE62-71F9-422A-BA57-FE223CABECC2}"/>
                </a:ext>
              </a:extLst>
            </p:cNvPr>
            <p:cNvSpPr txBox="1"/>
            <p:nvPr/>
          </p:nvSpPr>
          <p:spPr>
            <a:xfrm>
              <a:off x="1605446" y="1796902"/>
              <a:ext cx="180530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spc="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컬러</a:t>
              </a:r>
              <a:r>
                <a:rPr lang="en-US" altLang="ko-KR" sz="2000" spc="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&amp;</a:t>
              </a:r>
              <a:r>
                <a:rPr lang="ko-KR" altLang="en-US" sz="2000" spc="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커트</a:t>
              </a:r>
              <a:endParaRPr lang="ko-KR" altLang="en-US" sz="2000" spc="600" dirty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1220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1034120" y="1751871"/>
            <a:ext cx="1722995" cy="2548071"/>
            <a:chOff x="2335107" y="186233"/>
            <a:chExt cx="4277523" cy="6325864"/>
          </a:xfrm>
        </p:grpSpPr>
        <p:grpSp>
          <p:nvGrpSpPr>
            <p:cNvPr id="3" name="그룹 1">
              <a:extLst>
                <a:ext uri="{FF2B5EF4-FFF2-40B4-BE49-F238E27FC236}">
                  <a16:creationId xmlns="" xmlns:a16="http://schemas.microsoft.com/office/drawing/2014/main" id="{6759CA23-A938-4F80-B4E4-C245DC147D13}"/>
                </a:ext>
              </a:extLst>
            </p:cNvPr>
            <p:cNvGrpSpPr/>
            <p:nvPr/>
          </p:nvGrpSpPr>
          <p:grpSpPr>
            <a:xfrm>
              <a:off x="3070012" y="959297"/>
              <a:ext cx="2666770" cy="3201068"/>
              <a:chOff x="3477052" y="1988840"/>
              <a:chExt cx="2110078" cy="2532840"/>
            </a:xfrm>
          </p:grpSpPr>
          <p:sp>
            <p:nvSpPr>
              <p:cNvPr id="16" name="자유형 35">
                <a:extLst>
                  <a:ext uri="{FF2B5EF4-FFF2-40B4-BE49-F238E27FC236}">
                    <a16:creationId xmlns="" xmlns:a16="http://schemas.microsoft.com/office/drawing/2014/main" id="{5EBAB4F3-3931-4518-89D5-E03D42AD42A9}"/>
                  </a:ext>
                </a:extLst>
              </p:cNvPr>
              <p:cNvSpPr/>
              <p:nvPr/>
            </p:nvSpPr>
            <p:spPr>
              <a:xfrm>
                <a:off x="3477052" y="1988840"/>
                <a:ext cx="457765" cy="995271"/>
              </a:xfrm>
              <a:custGeom>
                <a:avLst/>
                <a:gdLst>
                  <a:gd name="connsiteX0" fmla="*/ 0 w 337757"/>
                  <a:gd name="connsiteY0" fmla="*/ 956 h 705806"/>
                  <a:gd name="connsiteX1" fmla="*/ 171450 w 337757"/>
                  <a:gd name="connsiteY1" fmla="*/ 23181 h 705806"/>
                  <a:gd name="connsiteX2" fmla="*/ 295275 w 337757"/>
                  <a:gd name="connsiteY2" fmla="*/ 156531 h 705806"/>
                  <a:gd name="connsiteX3" fmla="*/ 336550 w 337757"/>
                  <a:gd name="connsiteY3" fmla="*/ 413706 h 705806"/>
                  <a:gd name="connsiteX4" fmla="*/ 327025 w 337757"/>
                  <a:gd name="connsiteY4" fmla="*/ 705806 h 7058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37757" h="705806">
                    <a:moveTo>
                      <a:pt x="0" y="956"/>
                    </a:moveTo>
                    <a:cubicBezTo>
                      <a:pt x="61119" y="-896"/>
                      <a:pt x="122238" y="-2748"/>
                      <a:pt x="171450" y="23181"/>
                    </a:cubicBezTo>
                    <a:cubicBezTo>
                      <a:pt x="220662" y="49110"/>
                      <a:pt x="267758" y="91444"/>
                      <a:pt x="295275" y="156531"/>
                    </a:cubicBezTo>
                    <a:cubicBezTo>
                      <a:pt x="322792" y="221618"/>
                      <a:pt x="331258" y="322160"/>
                      <a:pt x="336550" y="413706"/>
                    </a:cubicBezTo>
                    <a:cubicBezTo>
                      <a:pt x="341842" y="505252"/>
                      <a:pt x="328083" y="660298"/>
                      <a:pt x="327025" y="705806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자유형 36">
                <a:extLst>
                  <a:ext uri="{FF2B5EF4-FFF2-40B4-BE49-F238E27FC236}">
                    <a16:creationId xmlns="" xmlns:a16="http://schemas.microsoft.com/office/drawing/2014/main" id="{4614CD54-3DB2-4C19-929B-56CDD20F3C17}"/>
                  </a:ext>
                </a:extLst>
              </p:cNvPr>
              <p:cNvSpPr/>
              <p:nvPr/>
            </p:nvSpPr>
            <p:spPr>
              <a:xfrm>
                <a:off x="3924796" y="2984112"/>
                <a:ext cx="1662334" cy="1537568"/>
              </a:xfrm>
              <a:custGeom>
                <a:avLst/>
                <a:gdLst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68400" h="1080706">
                    <a:moveTo>
                      <a:pt x="0" y="0"/>
                    </a:moveTo>
                    <a:cubicBezTo>
                      <a:pt x="28839" y="58473"/>
                      <a:pt x="57679" y="116946"/>
                      <a:pt x="79375" y="187325"/>
                    </a:cubicBezTo>
                    <a:cubicBezTo>
                      <a:pt x="101071" y="257704"/>
                      <a:pt x="87842" y="420158"/>
                      <a:pt x="130175" y="422275"/>
                    </a:cubicBezTo>
                    <a:cubicBezTo>
                      <a:pt x="172508" y="424392"/>
                      <a:pt x="260879" y="258762"/>
                      <a:pt x="333375" y="200025"/>
                    </a:cubicBezTo>
                    <a:cubicBezTo>
                      <a:pt x="405871" y="141288"/>
                      <a:pt x="484188" y="127000"/>
                      <a:pt x="565150" y="146050"/>
                    </a:cubicBezTo>
                    <a:cubicBezTo>
                      <a:pt x="646112" y="165100"/>
                      <a:pt x="763587" y="220133"/>
                      <a:pt x="819150" y="314325"/>
                    </a:cubicBezTo>
                    <a:cubicBezTo>
                      <a:pt x="874713" y="408517"/>
                      <a:pt x="919692" y="534458"/>
                      <a:pt x="936625" y="654050"/>
                    </a:cubicBezTo>
                    <a:cubicBezTo>
                      <a:pt x="953558" y="773642"/>
                      <a:pt x="941387" y="904346"/>
                      <a:pt x="958850" y="974725"/>
                    </a:cubicBezTo>
                    <a:cubicBezTo>
                      <a:pt x="976313" y="1045104"/>
                      <a:pt x="1006475" y="1061508"/>
                      <a:pt x="1041400" y="1076325"/>
                    </a:cubicBezTo>
                    <a:cubicBezTo>
                      <a:pt x="1076325" y="1091142"/>
                      <a:pt x="1168400" y="1063625"/>
                      <a:pt x="1168400" y="1063625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4" name="자유형 3"/>
            <p:cNvSpPr/>
            <p:nvPr/>
          </p:nvSpPr>
          <p:spPr>
            <a:xfrm>
              <a:off x="2335107" y="186233"/>
              <a:ext cx="4277523" cy="6325864"/>
            </a:xfrm>
            <a:custGeom>
              <a:avLst/>
              <a:gdLst>
                <a:gd name="connsiteX0" fmla="*/ 3487106 w 4290919"/>
                <a:gd name="connsiteY0" fmla="*/ 6006177 h 6233333"/>
                <a:gd name="connsiteX1" fmla="*/ 3315656 w 4290919"/>
                <a:gd name="connsiteY1" fmla="*/ 4310727 h 6233333"/>
                <a:gd name="connsiteX2" fmla="*/ 4268156 w 4290919"/>
                <a:gd name="connsiteY2" fmla="*/ 1843752 h 6233333"/>
                <a:gd name="connsiteX3" fmla="*/ 2201231 w 4290919"/>
                <a:gd name="connsiteY3" fmla="*/ 34002 h 6233333"/>
                <a:gd name="connsiteX4" fmla="*/ 705806 w 4290919"/>
                <a:gd name="connsiteY4" fmla="*/ 796002 h 6233333"/>
                <a:gd name="connsiteX5" fmla="*/ 391481 w 4290919"/>
                <a:gd name="connsiteY5" fmla="*/ 2443827 h 6233333"/>
                <a:gd name="connsiteX6" fmla="*/ 956 w 4290919"/>
                <a:gd name="connsiteY6" fmla="*/ 2920077 h 6233333"/>
                <a:gd name="connsiteX7" fmla="*/ 277181 w 4290919"/>
                <a:gd name="connsiteY7" fmla="*/ 3205827 h 6233333"/>
                <a:gd name="connsiteX8" fmla="*/ 143831 w 4290919"/>
                <a:gd name="connsiteY8" fmla="*/ 3415377 h 6233333"/>
                <a:gd name="connsiteX9" fmla="*/ 220031 w 4290919"/>
                <a:gd name="connsiteY9" fmla="*/ 3558252 h 6233333"/>
                <a:gd name="connsiteX10" fmla="*/ 162881 w 4290919"/>
                <a:gd name="connsiteY10" fmla="*/ 3672552 h 6233333"/>
                <a:gd name="connsiteX11" fmla="*/ 315281 w 4290919"/>
                <a:gd name="connsiteY11" fmla="*/ 3844002 h 6233333"/>
                <a:gd name="connsiteX12" fmla="*/ 334331 w 4290919"/>
                <a:gd name="connsiteY12" fmla="*/ 4205952 h 6233333"/>
                <a:gd name="connsiteX13" fmla="*/ 1220156 w 4290919"/>
                <a:gd name="connsiteY13" fmla="*/ 4253577 h 6233333"/>
                <a:gd name="connsiteX14" fmla="*/ 991556 w 4290919"/>
                <a:gd name="connsiteY14" fmla="*/ 6025227 h 6233333"/>
                <a:gd name="connsiteX15" fmla="*/ 3487106 w 4290919"/>
                <a:gd name="connsiteY15" fmla="*/ 6006177 h 6233333"/>
                <a:gd name="connsiteX0" fmla="*/ 3487106 w 4290919"/>
                <a:gd name="connsiteY0" fmla="*/ 5979338 h 6206494"/>
                <a:gd name="connsiteX1" fmla="*/ 3315656 w 4290919"/>
                <a:gd name="connsiteY1" fmla="*/ 4283888 h 6206494"/>
                <a:gd name="connsiteX2" fmla="*/ 4268156 w 4290919"/>
                <a:gd name="connsiteY2" fmla="*/ 1816913 h 6206494"/>
                <a:gd name="connsiteX3" fmla="*/ 2201231 w 4290919"/>
                <a:gd name="connsiteY3" fmla="*/ 7163 h 6206494"/>
                <a:gd name="connsiteX4" fmla="*/ 705806 w 4290919"/>
                <a:gd name="connsiteY4" fmla="*/ 769163 h 6206494"/>
                <a:gd name="connsiteX5" fmla="*/ 391481 w 4290919"/>
                <a:gd name="connsiteY5" fmla="*/ 2416988 h 6206494"/>
                <a:gd name="connsiteX6" fmla="*/ 956 w 4290919"/>
                <a:gd name="connsiteY6" fmla="*/ 2893238 h 6206494"/>
                <a:gd name="connsiteX7" fmla="*/ 277181 w 4290919"/>
                <a:gd name="connsiteY7" fmla="*/ 3178988 h 6206494"/>
                <a:gd name="connsiteX8" fmla="*/ 143831 w 4290919"/>
                <a:gd name="connsiteY8" fmla="*/ 3388538 h 6206494"/>
                <a:gd name="connsiteX9" fmla="*/ 220031 w 4290919"/>
                <a:gd name="connsiteY9" fmla="*/ 3531413 h 6206494"/>
                <a:gd name="connsiteX10" fmla="*/ 162881 w 4290919"/>
                <a:gd name="connsiteY10" fmla="*/ 3645713 h 6206494"/>
                <a:gd name="connsiteX11" fmla="*/ 315281 w 4290919"/>
                <a:gd name="connsiteY11" fmla="*/ 3817163 h 6206494"/>
                <a:gd name="connsiteX12" fmla="*/ 334331 w 4290919"/>
                <a:gd name="connsiteY12" fmla="*/ 4179113 h 6206494"/>
                <a:gd name="connsiteX13" fmla="*/ 1220156 w 4290919"/>
                <a:gd name="connsiteY13" fmla="*/ 4226738 h 6206494"/>
                <a:gd name="connsiteX14" fmla="*/ 991556 w 4290919"/>
                <a:gd name="connsiteY14" fmla="*/ 5998388 h 6206494"/>
                <a:gd name="connsiteX15" fmla="*/ 3487106 w 4290919"/>
                <a:gd name="connsiteY15" fmla="*/ 5979338 h 6206494"/>
                <a:gd name="connsiteX0" fmla="*/ 3487106 w 4290919"/>
                <a:gd name="connsiteY0" fmla="*/ 5974676 h 6201832"/>
                <a:gd name="connsiteX1" fmla="*/ 3315656 w 4290919"/>
                <a:gd name="connsiteY1" fmla="*/ 4279226 h 6201832"/>
                <a:gd name="connsiteX2" fmla="*/ 4268156 w 4290919"/>
                <a:gd name="connsiteY2" fmla="*/ 1812251 h 6201832"/>
                <a:gd name="connsiteX3" fmla="*/ 2201231 w 4290919"/>
                <a:gd name="connsiteY3" fmla="*/ 2501 h 6201832"/>
                <a:gd name="connsiteX4" fmla="*/ 705806 w 4290919"/>
                <a:gd name="connsiteY4" fmla="*/ 764501 h 6201832"/>
                <a:gd name="connsiteX5" fmla="*/ 391481 w 4290919"/>
                <a:gd name="connsiteY5" fmla="*/ 2412326 h 6201832"/>
                <a:gd name="connsiteX6" fmla="*/ 956 w 4290919"/>
                <a:gd name="connsiteY6" fmla="*/ 2888576 h 6201832"/>
                <a:gd name="connsiteX7" fmla="*/ 277181 w 4290919"/>
                <a:gd name="connsiteY7" fmla="*/ 3174326 h 6201832"/>
                <a:gd name="connsiteX8" fmla="*/ 143831 w 4290919"/>
                <a:gd name="connsiteY8" fmla="*/ 3383876 h 6201832"/>
                <a:gd name="connsiteX9" fmla="*/ 220031 w 4290919"/>
                <a:gd name="connsiteY9" fmla="*/ 3526751 h 6201832"/>
                <a:gd name="connsiteX10" fmla="*/ 162881 w 4290919"/>
                <a:gd name="connsiteY10" fmla="*/ 3641051 h 6201832"/>
                <a:gd name="connsiteX11" fmla="*/ 315281 w 4290919"/>
                <a:gd name="connsiteY11" fmla="*/ 3812501 h 6201832"/>
                <a:gd name="connsiteX12" fmla="*/ 334331 w 4290919"/>
                <a:gd name="connsiteY12" fmla="*/ 4174451 h 6201832"/>
                <a:gd name="connsiteX13" fmla="*/ 1220156 w 4290919"/>
                <a:gd name="connsiteY13" fmla="*/ 4222076 h 6201832"/>
                <a:gd name="connsiteX14" fmla="*/ 991556 w 4290919"/>
                <a:gd name="connsiteY14" fmla="*/ 5993726 h 6201832"/>
                <a:gd name="connsiteX15" fmla="*/ 3487106 w 4290919"/>
                <a:gd name="connsiteY15" fmla="*/ 5974676 h 6201832"/>
                <a:gd name="connsiteX0" fmla="*/ 3487106 w 4290919"/>
                <a:gd name="connsiteY0" fmla="*/ 5975437 h 6202593"/>
                <a:gd name="connsiteX1" fmla="*/ 3315656 w 4290919"/>
                <a:gd name="connsiteY1" fmla="*/ 4279987 h 6202593"/>
                <a:gd name="connsiteX2" fmla="*/ 4268156 w 4290919"/>
                <a:gd name="connsiteY2" fmla="*/ 1813012 h 6202593"/>
                <a:gd name="connsiteX3" fmla="*/ 2201231 w 4290919"/>
                <a:gd name="connsiteY3" fmla="*/ 3262 h 6202593"/>
                <a:gd name="connsiteX4" fmla="*/ 705806 w 4290919"/>
                <a:gd name="connsiteY4" fmla="*/ 765262 h 6202593"/>
                <a:gd name="connsiteX5" fmla="*/ 391481 w 4290919"/>
                <a:gd name="connsiteY5" fmla="*/ 2413087 h 6202593"/>
                <a:gd name="connsiteX6" fmla="*/ 956 w 4290919"/>
                <a:gd name="connsiteY6" fmla="*/ 2889337 h 6202593"/>
                <a:gd name="connsiteX7" fmla="*/ 277181 w 4290919"/>
                <a:gd name="connsiteY7" fmla="*/ 3175087 h 6202593"/>
                <a:gd name="connsiteX8" fmla="*/ 143831 w 4290919"/>
                <a:gd name="connsiteY8" fmla="*/ 3384637 h 6202593"/>
                <a:gd name="connsiteX9" fmla="*/ 220031 w 4290919"/>
                <a:gd name="connsiteY9" fmla="*/ 3527512 h 6202593"/>
                <a:gd name="connsiteX10" fmla="*/ 162881 w 4290919"/>
                <a:gd name="connsiteY10" fmla="*/ 3641812 h 6202593"/>
                <a:gd name="connsiteX11" fmla="*/ 315281 w 4290919"/>
                <a:gd name="connsiteY11" fmla="*/ 3813262 h 6202593"/>
                <a:gd name="connsiteX12" fmla="*/ 334331 w 4290919"/>
                <a:gd name="connsiteY12" fmla="*/ 4175212 h 6202593"/>
                <a:gd name="connsiteX13" fmla="*/ 1220156 w 4290919"/>
                <a:gd name="connsiteY13" fmla="*/ 4222837 h 6202593"/>
                <a:gd name="connsiteX14" fmla="*/ 991556 w 4290919"/>
                <a:gd name="connsiteY14" fmla="*/ 5994487 h 6202593"/>
                <a:gd name="connsiteX15" fmla="*/ 3487106 w 4290919"/>
                <a:gd name="connsiteY15" fmla="*/ 5975437 h 6202593"/>
                <a:gd name="connsiteX0" fmla="*/ 3487106 w 4277149"/>
                <a:gd name="connsiteY0" fmla="*/ 5976485 h 6203641"/>
                <a:gd name="connsiteX1" fmla="*/ 3315656 w 4277149"/>
                <a:gd name="connsiteY1" fmla="*/ 4281035 h 6203641"/>
                <a:gd name="connsiteX2" fmla="*/ 4268156 w 4277149"/>
                <a:gd name="connsiteY2" fmla="*/ 1814060 h 6203641"/>
                <a:gd name="connsiteX3" fmla="*/ 2201231 w 4277149"/>
                <a:gd name="connsiteY3" fmla="*/ 4310 h 6203641"/>
                <a:gd name="connsiteX4" fmla="*/ 705806 w 4277149"/>
                <a:gd name="connsiteY4" fmla="*/ 766310 h 6203641"/>
                <a:gd name="connsiteX5" fmla="*/ 391481 w 4277149"/>
                <a:gd name="connsiteY5" fmla="*/ 2414135 h 6203641"/>
                <a:gd name="connsiteX6" fmla="*/ 956 w 4277149"/>
                <a:gd name="connsiteY6" fmla="*/ 2890385 h 6203641"/>
                <a:gd name="connsiteX7" fmla="*/ 277181 w 4277149"/>
                <a:gd name="connsiteY7" fmla="*/ 3176135 h 6203641"/>
                <a:gd name="connsiteX8" fmla="*/ 143831 w 4277149"/>
                <a:gd name="connsiteY8" fmla="*/ 3385685 h 6203641"/>
                <a:gd name="connsiteX9" fmla="*/ 220031 w 4277149"/>
                <a:gd name="connsiteY9" fmla="*/ 3528560 h 6203641"/>
                <a:gd name="connsiteX10" fmla="*/ 162881 w 4277149"/>
                <a:gd name="connsiteY10" fmla="*/ 3642860 h 6203641"/>
                <a:gd name="connsiteX11" fmla="*/ 315281 w 4277149"/>
                <a:gd name="connsiteY11" fmla="*/ 3814310 h 6203641"/>
                <a:gd name="connsiteX12" fmla="*/ 334331 w 4277149"/>
                <a:gd name="connsiteY12" fmla="*/ 4176260 h 6203641"/>
                <a:gd name="connsiteX13" fmla="*/ 1220156 w 4277149"/>
                <a:gd name="connsiteY13" fmla="*/ 4223885 h 6203641"/>
                <a:gd name="connsiteX14" fmla="*/ 991556 w 4277149"/>
                <a:gd name="connsiteY14" fmla="*/ 5995535 h 6203641"/>
                <a:gd name="connsiteX15" fmla="*/ 3487106 w 4277149"/>
                <a:gd name="connsiteY15" fmla="*/ 5976485 h 6203641"/>
                <a:gd name="connsiteX0" fmla="*/ 3487106 w 4270437"/>
                <a:gd name="connsiteY0" fmla="*/ 5976443 h 6203599"/>
                <a:gd name="connsiteX1" fmla="*/ 3315656 w 4270437"/>
                <a:gd name="connsiteY1" fmla="*/ 4280993 h 6203599"/>
                <a:gd name="connsiteX2" fmla="*/ 4268156 w 4270437"/>
                <a:gd name="connsiteY2" fmla="*/ 1814018 h 6203599"/>
                <a:gd name="connsiteX3" fmla="*/ 2201231 w 4270437"/>
                <a:gd name="connsiteY3" fmla="*/ 4268 h 6203599"/>
                <a:gd name="connsiteX4" fmla="*/ 705806 w 4270437"/>
                <a:gd name="connsiteY4" fmla="*/ 766268 h 6203599"/>
                <a:gd name="connsiteX5" fmla="*/ 391481 w 4270437"/>
                <a:gd name="connsiteY5" fmla="*/ 2414093 h 6203599"/>
                <a:gd name="connsiteX6" fmla="*/ 956 w 4270437"/>
                <a:gd name="connsiteY6" fmla="*/ 2890343 h 6203599"/>
                <a:gd name="connsiteX7" fmla="*/ 277181 w 4270437"/>
                <a:gd name="connsiteY7" fmla="*/ 3176093 h 6203599"/>
                <a:gd name="connsiteX8" fmla="*/ 143831 w 4270437"/>
                <a:gd name="connsiteY8" fmla="*/ 3385643 h 6203599"/>
                <a:gd name="connsiteX9" fmla="*/ 220031 w 4270437"/>
                <a:gd name="connsiteY9" fmla="*/ 3528518 h 6203599"/>
                <a:gd name="connsiteX10" fmla="*/ 162881 w 4270437"/>
                <a:gd name="connsiteY10" fmla="*/ 3642818 h 6203599"/>
                <a:gd name="connsiteX11" fmla="*/ 315281 w 4270437"/>
                <a:gd name="connsiteY11" fmla="*/ 3814268 h 6203599"/>
                <a:gd name="connsiteX12" fmla="*/ 334331 w 4270437"/>
                <a:gd name="connsiteY12" fmla="*/ 4176218 h 6203599"/>
                <a:gd name="connsiteX13" fmla="*/ 1220156 w 4270437"/>
                <a:gd name="connsiteY13" fmla="*/ 4223843 h 6203599"/>
                <a:gd name="connsiteX14" fmla="*/ 991556 w 4270437"/>
                <a:gd name="connsiteY14" fmla="*/ 5995493 h 6203599"/>
                <a:gd name="connsiteX15" fmla="*/ 3487106 w 4270437"/>
                <a:gd name="connsiteY15" fmla="*/ 5976443 h 6203599"/>
                <a:gd name="connsiteX0" fmla="*/ 3487106 w 4270437"/>
                <a:gd name="connsiteY0" fmla="*/ 5976443 h 6462792"/>
                <a:gd name="connsiteX1" fmla="*/ 3315656 w 4270437"/>
                <a:gd name="connsiteY1" fmla="*/ 4280993 h 6462792"/>
                <a:gd name="connsiteX2" fmla="*/ 4268156 w 4270437"/>
                <a:gd name="connsiteY2" fmla="*/ 1814018 h 6462792"/>
                <a:gd name="connsiteX3" fmla="*/ 2201231 w 4270437"/>
                <a:gd name="connsiteY3" fmla="*/ 4268 h 6462792"/>
                <a:gd name="connsiteX4" fmla="*/ 705806 w 4270437"/>
                <a:gd name="connsiteY4" fmla="*/ 766268 h 6462792"/>
                <a:gd name="connsiteX5" fmla="*/ 391481 w 4270437"/>
                <a:gd name="connsiteY5" fmla="*/ 2414093 h 6462792"/>
                <a:gd name="connsiteX6" fmla="*/ 956 w 4270437"/>
                <a:gd name="connsiteY6" fmla="*/ 2890343 h 6462792"/>
                <a:gd name="connsiteX7" fmla="*/ 277181 w 4270437"/>
                <a:gd name="connsiteY7" fmla="*/ 3176093 h 6462792"/>
                <a:gd name="connsiteX8" fmla="*/ 143831 w 4270437"/>
                <a:gd name="connsiteY8" fmla="*/ 3385643 h 6462792"/>
                <a:gd name="connsiteX9" fmla="*/ 220031 w 4270437"/>
                <a:gd name="connsiteY9" fmla="*/ 3528518 h 6462792"/>
                <a:gd name="connsiteX10" fmla="*/ 162881 w 4270437"/>
                <a:gd name="connsiteY10" fmla="*/ 3642818 h 6462792"/>
                <a:gd name="connsiteX11" fmla="*/ 315281 w 4270437"/>
                <a:gd name="connsiteY11" fmla="*/ 3814268 h 6462792"/>
                <a:gd name="connsiteX12" fmla="*/ 334331 w 4270437"/>
                <a:gd name="connsiteY12" fmla="*/ 4176218 h 6462792"/>
                <a:gd name="connsiteX13" fmla="*/ 1220156 w 4270437"/>
                <a:gd name="connsiteY13" fmla="*/ 4223843 h 6462792"/>
                <a:gd name="connsiteX14" fmla="*/ 991556 w 4270437"/>
                <a:gd name="connsiteY14" fmla="*/ 5995493 h 6462792"/>
                <a:gd name="connsiteX15" fmla="*/ 3487106 w 4270437"/>
                <a:gd name="connsiteY15" fmla="*/ 5976443 h 6462792"/>
                <a:gd name="connsiteX0" fmla="*/ 3487106 w 4270437"/>
                <a:gd name="connsiteY0" fmla="*/ 5976443 h 6475188"/>
                <a:gd name="connsiteX1" fmla="*/ 3315656 w 4270437"/>
                <a:gd name="connsiteY1" fmla="*/ 4280993 h 6475188"/>
                <a:gd name="connsiteX2" fmla="*/ 4268156 w 4270437"/>
                <a:gd name="connsiteY2" fmla="*/ 1814018 h 6475188"/>
                <a:gd name="connsiteX3" fmla="*/ 2201231 w 4270437"/>
                <a:gd name="connsiteY3" fmla="*/ 4268 h 6475188"/>
                <a:gd name="connsiteX4" fmla="*/ 705806 w 4270437"/>
                <a:gd name="connsiteY4" fmla="*/ 766268 h 6475188"/>
                <a:gd name="connsiteX5" fmla="*/ 391481 w 4270437"/>
                <a:gd name="connsiteY5" fmla="*/ 2414093 h 6475188"/>
                <a:gd name="connsiteX6" fmla="*/ 956 w 4270437"/>
                <a:gd name="connsiteY6" fmla="*/ 2890343 h 6475188"/>
                <a:gd name="connsiteX7" fmla="*/ 277181 w 4270437"/>
                <a:gd name="connsiteY7" fmla="*/ 3176093 h 6475188"/>
                <a:gd name="connsiteX8" fmla="*/ 143831 w 4270437"/>
                <a:gd name="connsiteY8" fmla="*/ 3385643 h 6475188"/>
                <a:gd name="connsiteX9" fmla="*/ 220031 w 4270437"/>
                <a:gd name="connsiteY9" fmla="*/ 3528518 h 6475188"/>
                <a:gd name="connsiteX10" fmla="*/ 162881 w 4270437"/>
                <a:gd name="connsiteY10" fmla="*/ 3642818 h 6475188"/>
                <a:gd name="connsiteX11" fmla="*/ 315281 w 4270437"/>
                <a:gd name="connsiteY11" fmla="*/ 3814268 h 6475188"/>
                <a:gd name="connsiteX12" fmla="*/ 334331 w 4270437"/>
                <a:gd name="connsiteY12" fmla="*/ 4176218 h 6475188"/>
                <a:gd name="connsiteX13" fmla="*/ 1220156 w 4270437"/>
                <a:gd name="connsiteY13" fmla="*/ 4223843 h 6475188"/>
                <a:gd name="connsiteX14" fmla="*/ 991556 w 4270437"/>
                <a:gd name="connsiteY14" fmla="*/ 5995493 h 6475188"/>
                <a:gd name="connsiteX15" fmla="*/ 3487106 w 4270437"/>
                <a:gd name="connsiteY15" fmla="*/ 5976443 h 6475188"/>
                <a:gd name="connsiteX0" fmla="*/ 3487106 w 4270437"/>
                <a:gd name="connsiteY0" fmla="*/ 5976443 h 6296661"/>
                <a:gd name="connsiteX1" fmla="*/ 3315656 w 4270437"/>
                <a:gd name="connsiteY1" fmla="*/ 4280993 h 6296661"/>
                <a:gd name="connsiteX2" fmla="*/ 4268156 w 4270437"/>
                <a:gd name="connsiteY2" fmla="*/ 1814018 h 6296661"/>
                <a:gd name="connsiteX3" fmla="*/ 2201231 w 4270437"/>
                <a:gd name="connsiteY3" fmla="*/ 4268 h 6296661"/>
                <a:gd name="connsiteX4" fmla="*/ 705806 w 4270437"/>
                <a:gd name="connsiteY4" fmla="*/ 766268 h 6296661"/>
                <a:gd name="connsiteX5" fmla="*/ 391481 w 4270437"/>
                <a:gd name="connsiteY5" fmla="*/ 2414093 h 6296661"/>
                <a:gd name="connsiteX6" fmla="*/ 956 w 4270437"/>
                <a:gd name="connsiteY6" fmla="*/ 2890343 h 6296661"/>
                <a:gd name="connsiteX7" fmla="*/ 277181 w 4270437"/>
                <a:gd name="connsiteY7" fmla="*/ 3176093 h 6296661"/>
                <a:gd name="connsiteX8" fmla="*/ 143831 w 4270437"/>
                <a:gd name="connsiteY8" fmla="*/ 3385643 h 6296661"/>
                <a:gd name="connsiteX9" fmla="*/ 220031 w 4270437"/>
                <a:gd name="connsiteY9" fmla="*/ 3528518 h 6296661"/>
                <a:gd name="connsiteX10" fmla="*/ 162881 w 4270437"/>
                <a:gd name="connsiteY10" fmla="*/ 3642818 h 6296661"/>
                <a:gd name="connsiteX11" fmla="*/ 315281 w 4270437"/>
                <a:gd name="connsiteY11" fmla="*/ 3814268 h 6296661"/>
                <a:gd name="connsiteX12" fmla="*/ 334331 w 4270437"/>
                <a:gd name="connsiteY12" fmla="*/ 4176218 h 6296661"/>
                <a:gd name="connsiteX13" fmla="*/ 1220156 w 4270437"/>
                <a:gd name="connsiteY13" fmla="*/ 4223843 h 6296661"/>
                <a:gd name="connsiteX14" fmla="*/ 991556 w 4270437"/>
                <a:gd name="connsiteY14" fmla="*/ 5995493 h 6296661"/>
                <a:gd name="connsiteX15" fmla="*/ 3487106 w 4270437"/>
                <a:gd name="connsiteY15" fmla="*/ 5976443 h 6296661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87827 w 4271158"/>
                <a:gd name="connsiteY0" fmla="*/ 5976443 h 6325864"/>
                <a:gd name="connsiteX1" fmla="*/ 3316377 w 4271158"/>
                <a:gd name="connsiteY1" fmla="*/ 4280993 h 6325864"/>
                <a:gd name="connsiteX2" fmla="*/ 4268877 w 4271158"/>
                <a:gd name="connsiteY2" fmla="*/ 1814018 h 6325864"/>
                <a:gd name="connsiteX3" fmla="*/ 2201952 w 4271158"/>
                <a:gd name="connsiteY3" fmla="*/ 4268 h 6325864"/>
                <a:gd name="connsiteX4" fmla="*/ 706527 w 4271158"/>
                <a:gd name="connsiteY4" fmla="*/ 766268 h 6325864"/>
                <a:gd name="connsiteX5" fmla="*/ 392202 w 4271158"/>
                <a:gd name="connsiteY5" fmla="*/ 2414093 h 6325864"/>
                <a:gd name="connsiteX6" fmla="*/ 1677 w 4271158"/>
                <a:gd name="connsiteY6" fmla="*/ 2890343 h 6325864"/>
                <a:gd name="connsiteX7" fmla="*/ 246945 w 4271158"/>
                <a:gd name="connsiteY7" fmla="*/ 3195143 h 6325864"/>
                <a:gd name="connsiteX8" fmla="*/ 144552 w 4271158"/>
                <a:gd name="connsiteY8" fmla="*/ 3385643 h 6325864"/>
                <a:gd name="connsiteX9" fmla="*/ 220752 w 4271158"/>
                <a:gd name="connsiteY9" fmla="*/ 3528518 h 6325864"/>
                <a:gd name="connsiteX10" fmla="*/ 163602 w 4271158"/>
                <a:gd name="connsiteY10" fmla="*/ 3642818 h 6325864"/>
                <a:gd name="connsiteX11" fmla="*/ 316002 w 4271158"/>
                <a:gd name="connsiteY11" fmla="*/ 3814268 h 6325864"/>
                <a:gd name="connsiteX12" fmla="*/ 335052 w 4271158"/>
                <a:gd name="connsiteY12" fmla="*/ 4176218 h 6325864"/>
                <a:gd name="connsiteX13" fmla="*/ 1173252 w 4271158"/>
                <a:gd name="connsiteY13" fmla="*/ 4223843 h 6325864"/>
                <a:gd name="connsiteX14" fmla="*/ 992277 w 4271158"/>
                <a:gd name="connsiteY14" fmla="*/ 5995493 h 6325864"/>
                <a:gd name="connsiteX15" fmla="*/ 3487827 w 4271158"/>
                <a:gd name="connsiteY15" fmla="*/ 5976443 h 6325864"/>
                <a:gd name="connsiteX0" fmla="*/ 3488084 w 4271415"/>
                <a:gd name="connsiteY0" fmla="*/ 5976443 h 6325864"/>
                <a:gd name="connsiteX1" fmla="*/ 3316634 w 4271415"/>
                <a:gd name="connsiteY1" fmla="*/ 4280993 h 6325864"/>
                <a:gd name="connsiteX2" fmla="*/ 4269134 w 4271415"/>
                <a:gd name="connsiteY2" fmla="*/ 1814018 h 6325864"/>
                <a:gd name="connsiteX3" fmla="*/ 2202209 w 4271415"/>
                <a:gd name="connsiteY3" fmla="*/ 4268 h 6325864"/>
                <a:gd name="connsiteX4" fmla="*/ 706784 w 4271415"/>
                <a:gd name="connsiteY4" fmla="*/ 766268 h 6325864"/>
                <a:gd name="connsiteX5" fmla="*/ 392459 w 4271415"/>
                <a:gd name="connsiteY5" fmla="*/ 2414093 h 6325864"/>
                <a:gd name="connsiteX6" fmla="*/ 1934 w 4271415"/>
                <a:gd name="connsiteY6" fmla="*/ 2890343 h 6325864"/>
                <a:gd name="connsiteX7" fmla="*/ 247202 w 4271415"/>
                <a:gd name="connsiteY7" fmla="*/ 3195143 h 6325864"/>
                <a:gd name="connsiteX8" fmla="*/ 144809 w 4271415"/>
                <a:gd name="connsiteY8" fmla="*/ 3385643 h 6325864"/>
                <a:gd name="connsiteX9" fmla="*/ 221009 w 4271415"/>
                <a:gd name="connsiteY9" fmla="*/ 3528518 h 6325864"/>
                <a:gd name="connsiteX10" fmla="*/ 163859 w 4271415"/>
                <a:gd name="connsiteY10" fmla="*/ 3642818 h 6325864"/>
                <a:gd name="connsiteX11" fmla="*/ 316259 w 4271415"/>
                <a:gd name="connsiteY11" fmla="*/ 3814268 h 6325864"/>
                <a:gd name="connsiteX12" fmla="*/ 335309 w 4271415"/>
                <a:gd name="connsiteY12" fmla="*/ 4176218 h 6325864"/>
                <a:gd name="connsiteX13" fmla="*/ 1173509 w 4271415"/>
                <a:gd name="connsiteY13" fmla="*/ 4223843 h 6325864"/>
                <a:gd name="connsiteX14" fmla="*/ 992534 w 4271415"/>
                <a:gd name="connsiteY14" fmla="*/ 5995493 h 6325864"/>
                <a:gd name="connsiteX15" fmla="*/ 3488084 w 4271415"/>
                <a:gd name="connsiteY15" fmla="*/ 5976443 h 6325864"/>
                <a:gd name="connsiteX0" fmla="*/ 3487722 w 4271053"/>
                <a:gd name="connsiteY0" fmla="*/ 5976443 h 6325864"/>
                <a:gd name="connsiteX1" fmla="*/ 3316272 w 4271053"/>
                <a:gd name="connsiteY1" fmla="*/ 4280993 h 6325864"/>
                <a:gd name="connsiteX2" fmla="*/ 4268772 w 4271053"/>
                <a:gd name="connsiteY2" fmla="*/ 1814018 h 6325864"/>
                <a:gd name="connsiteX3" fmla="*/ 2201847 w 4271053"/>
                <a:gd name="connsiteY3" fmla="*/ 4268 h 6325864"/>
                <a:gd name="connsiteX4" fmla="*/ 706422 w 4271053"/>
                <a:gd name="connsiteY4" fmla="*/ 766268 h 6325864"/>
                <a:gd name="connsiteX5" fmla="*/ 392097 w 4271053"/>
                <a:gd name="connsiteY5" fmla="*/ 2414093 h 6325864"/>
                <a:gd name="connsiteX6" fmla="*/ 1572 w 4271053"/>
                <a:gd name="connsiteY6" fmla="*/ 2890343 h 6325864"/>
                <a:gd name="connsiteX7" fmla="*/ 258746 w 4271053"/>
                <a:gd name="connsiteY7" fmla="*/ 3178475 h 6325864"/>
                <a:gd name="connsiteX8" fmla="*/ 144447 w 4271053"/>
                <a:gd name="connsiteY8" fmla="*/ 3385643 h 6325864"/>
                <a:gd name="connsiteX9" fmla="*/ 220647 w 4271053"/>
                <a:gd name="connsiteY9" fmla="*/ 3528518 h 6325864"/>
                <a:gd name="connsiteX10" fmla="*/ 163497 w 4271053"/>
                <a:gd name="connsiteY10" fmla="*/ 3642818 h 6325864"/>
                <a:gd name="connsiteX11" fmla="*/ 315897 w 4271053"/>
                <a:gd name="connsiteY11" fmla="*/ 3814268 h 6325864"/>
                <a:gd name="connsiteX12" fmla="*/ 334947 w 4271053"/>
                <a:gd name="connsiteY12" fmla="*/ 4176218 h 6325864"/>
                <a:gd name="connsiteX13" fmla="*/ 1173147 w 4271053"/>
                <a:gd name="connsiteY13" fmla="*/ 4223843 h 6325864"/>
                <a:gd name="connsiteX14" fmla="*/ 992172 w 4271053"/>
                <a:gd name="connsiteY14" fmla="*/ 5995493 h 6325864"/>
                <a:gd name="connsiteX15" fmla="*/ 3487722 w 4271053"/>
                <a:gd name="connsiteY15" fmla="*/ 5976443 h 6325864"/>
                <a:gd name="connsiteX0" fmla="*/ 3488232 w 4271563"/>
                <a:gd name="connsiteY0" fmla="*/ 5976443 h 6325864"/>
                <a:gd name="connsiteX1" fmla="*/ 3316782 w 4271563"/>
                <a:gd name="connsiteY1" fmla="*/ 4280993 h 6325864"/>
                <a:gd name="connsiteX2" fmla="*/ 4269282 w 4271563"/>
                <a:gd name="connsiteY2" fmla="*/ 1814018 h 6325864"/>
                <a:gd name="connsiteX3" fmla="*/ 2202357 w 4271563"/>
                <a:gd name="connsiteY3" fmla="*/ 4268 h 6325864"/>
                <a:gd name="connsiteX4" fmla="*/ 706932 w 4271563"/>
                <a:gd name="connsiteY4" fmla="*/ 766268 h 6325864"/>
                <a:gd name="connsiteX5" fmla="*/ 392607 w 4271563"/>
                <a:gd name="connsiteY5" fmla="*/ 2414093 h 6325864"/>
                <a:gd name="connsiteX6" fmla="*/ 2082 w 4271563"/>
                <a:gd name="connsiteY6" fmla="*/ 2890343 h 6325864"/>
                <a:gd name="connsiteX7" fmla="*/ 259256 w 4271563"/>
                <a:gd name="connsiteY7" fmla="*/ 3178475 h 6325864"/>
                <a:gd name="connsiteX8" fmla="*/ 144957 w 4271563"/>
                <a:gd name="connsiteY8" fmla="*/ 3385643 h 6325864"/>
                <a:gd name="connsiteX9" fmla="*/ 221157 w 4271563"/>
                <a:gd name="connsiteY9" fmla="*/ 3528518 h 6325864"/>
                <a:gd name="connsiteX10" fmla="*/ 164007 w 4271563"/>
                <a:gd name="connsiteY10" fmla="*/ 3642818 h 6325864"/>
                <a:gd name="connsiteX11" fmla="*/ 316407 w 4271563"/>
                <a:gd name="connsiteY11" fmla="*/ 3814268 h 6325864"/>
                <a:gd name="connsiteX12" fmla="*/ 335457 w 4271563"/>
                <a:gd name="connsiteY12" fmla="*/ 4176218 h 6325864"/>
                <a:gd name="connsiteX13" fmla="*/ 1173657 w 4271563"/>
                <a:gd name="connsiteY13" fmla="*/ 4223843 h 6325864"/>
                <a:gd name="connsiteX14" fmla="*/ 992682 w 4271563"/>
                <a:gd name="connsiteY14" fmla="*/ 5995493 h 6325864"/>
                <a:gd name="connsiteX15" fmla="*/ 3488232 w 4271563"/>
                <a:gd name="connsiteY15" fmla="*/ 5976443 h 6325864"/>
                <a:gd name="connsiteX0" fmla="*/ 3494636 w 4277967"/>
                <a:gd name="connsiteY0" fmla="*/ 5976443 h 6325864"/>
                <a:gd name="connsiteX1" fmla="*/ 3323186 w 4277967"/>
                <a:gd name="connsiteY1" fmla="*/ 4280993 h 6325864"/>
                <a:gd name="connsiteX2" fmla="*/ 4275686 w 4277967"/>
                <a:gd name="connsiteY2" fmla="*/ 1814018 h 6325864"/>
                <a:gd name="connsiteX3" fmla="*/ 2208761 w 4277967"/>
                <a:gd name="connsiteY3" fmla="*/ 4268 h 6325864"/>
                <a:gd name="connsiteX4" fmla="*/ 713336 w 4277967"/>
                <a:gd name="connsiteY4" fmla="*/ 766268 h 6325864"/>
                <a:gd name="connsiteX5" fmla="*/ 399011 w 4277967"/>
                <a:gd name="connsiteY5" fmla="*/ 2414093 h 6325864"/>
                <a:gd name="connsiteX6" fmla="*/ 8486 w 4277967"/>
                <a:gd name="connsiteY6" fmla="*/ 2890343 h 6325864"/>
                <a:gd name="connsiteX7" fmla="*/ 265660 w 4277967"/>
                <a:gd name="connsiteY7" fmla="*/ 3178475 h 6325864"/>
                <a:gd name="connsiteX8" fmla="*/ 151361 w 4277967"/>
                <a:gd name="connsiteY8" fmla="*/ 3385643 h 6325864"/>
                <a:gd name="connsiteX9" fmla="*/ 227561 w 4277967"/>
                <a:gd name="connsiteY9" fmla="*/ 3528518 h 6325864"/>
                <a:gd name="connsiteX10" fmla="*/ 170411 w 4277967"/>
                <a:gd name="connsiteY10" fmla="*/ 3642818 h 6325864"/>
                <a:gd name="connsiteX11" fmla="*/ 322811 w 4277967"/>
                <a:gd name="connsiteY11" fmla="*/ 3814268 h 6325864"/>
                <a:gd name="connsiteX12" fmla="*/ 341861 w 4277967"/>
                <a:gd name="connsiteY12" fmla="*/ 4176218 h 6325864"/>
                <a:gd name="connsiteX13" fmla="*/ 1180061 w 4277967"/>
                <a:gd name="connsiteY13" fmla="*/ 4223843 h 6325864"/>
                <a:gd name="connsiteX14" fmla="*/ 999086 w 4277967"/>
                <a:gd name="connsiteY14" fmla="*/ 5995493 h 6325864"/>
                <a:gd name="connsiteX15" fmla="*/ 3494636 w 4277967"/>
                <a:gd name="connsiteY15" fmla="*/ 5976443 h 6325864"/>
                <a:gd name="connsiteX0" fmla="*/ 3488052 w 4271383"/>
                <a:gd name="connsiteY0" fmla="*/ 5976443 h 6325864"/>
                <a:gd name="connsiteX1" fmla="*/ 3316602 w 4271383"/>
                <a:gd name="connsiteY1" fmla="*/ 4280993 h 6325864"/>
                <a:gd name="connsiteX2" fmla="*/ 4269102 w 4271383"/>
                <a:gd name="connsiteY2" fmla="*/ 1814018 h 6325864"/>
                <a:gd name="connsiteX3" fmla="*/ 2202177 w 4271383"/>
                <a:gd name="connsiteY3" fmla="*/ 4268 h 6325864"/>
                <a:gd name="connsiteX4" fmla="*/ 706752 w 4271383"/>
                <a:gd name="connsiteY4" fmla="*/ 766268 h 6325864"/>
                <a:gd name="connsiteX5" fmla="*/ 392427 w 4271383"/>
                <a:gd name="connsiteY5" fmla="*/ 2414093 h 6325864"/>
                <a:gd name="connsiteX6" fmla="*/ 1902 w 4271383"/>
                <a:gd name="connsiteY6" fmla="*/ 2890343 h 6325864"/>
                <a:gd name="connsiteX7" fmla="*/ 263838 w 4271383"/>
                <a:gd name="connsiteY7" fmla="*/ 3173713 h 6325864"/>
                <a:gd name="connsiteX8" fmla="*/ 144777 w 4271383"/>
                <a:gd name="connsiteY8" fmla="*/ 3385643 h 6325864"/>
                <a:gd name="connsiteX9" fmla="*/ 220977 w 4271383"/>
                <a:gd name="connsiteY9" fmla="*/ 3528518 h 6325864"/>
                <a:gd name="connsiteX10" fmla="*/ 163827 w 4271383"/>
                <a:gd name="connsiteY10" fmla="*/ 3642818 h 6325864"/>
                <a:gd name="connsiteX11" fmla="*/ 316227 w 4271383"/>
                <a:gd name="connsiteY11" fmla="*/ 3814268 h 6325864"/>
                <a:gd name="connsiteX12" fmla="*/ 335277 w 4271383"/>
                <a:gd name="connsiteY12" fmla="*/ 4176218 h 6325864"/>
                <a:gd name="connsiteX13" fmla="*/ 1173477 w 4271383"/>
                <a:gd name="connsiteY13" fmla="*/ 4223843 h 6325864"/>
                <a:gd name="connsiteX14" fmla="*/ 992502 w 4271383"/>
                <a:gd name="connsiteY14" fmla="*/ 5995493 h 6325864"/>
                <a:gd name="connsiteX15" fmla="*/ 3488052 w 4271383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85643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01784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27117 w 4277523"/>
                <a:gd name="connsiteY9" fmla="*/ 3528518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277523" h="6325864">
                  <a:moveTo>
                    <a:pt x="3494192" y="5976443"/>
                  </a:moveTo>
                  <a:cubicBezTo>
                    <a:pt x="3386242" y="5033468"/>
                    <a:pt x="3192567" y="4974730"/>
                    <a:pt x="3322742" y="4280993"/>
                  </a:cubicBezTo>
                  <a:cubicBezTo>
                    <a:pt x="3452917" y="3587256"/>
                    <a:pt x="4213330" y="2822081"/>
                    <a:pt x="4275242" y="1814018"/>
                  </a:cubicBezTo>
                  <a:cubicBezTo>
                    <a:pt x="4337154" y="805955"/>
                    <a:pt x="3125892" y="-68757"/>
                    <a:pt x="2208317" y="4268"/>
                  </a:cubicBezTo>
                  <a:cubicBezTo>
                    <a:pt x="1290742" y="77293"/>
                    <a:pt x="1014517" y="364630"/>
                    <a:pt x="712892" y="766268"/>
                  </a:cubicBezTo>
                  <a:cubicBezTo>
                    <a:pt x="411267" y="1167905"/>
                    <a:pt x="277917" y="1888631"/>
                    <a:pt x="398567" y="2414093"/>
                  </a:cubicBezTo>
                  <a:cubicBezTo>
                    <a:pt x="214417" y="2796680"/>
                    <a:pt x="23124" y="2801840"/>
                    <a:pt x="1692" y="2928443"/>
                  </a:cubicBezTo>
                  <a:cubicBezTo>
                    <a:pt x="-19740" y="3055046"/>
                    <a:pt x="167583" y="3093544"/>
                    <a:pt x="269978" y="3173713"/>
                  </a:cubicBezTo>
                  <a:cubicBezTo>
                    <a:pt x="217590" y="3279123"/>
                    <a:pt x="167586" y="3324127"/>
                    <a:pt x="148536" y="3383261"/>
                  </a:cubicBezTo>
                  <a:cubicBezTo>
                    <a:pt x="141393" y="3442395"/>
                    <a:pt x="181080" y="3497958"/>
                    <a:pt x="235848" y="3542806"/>
                  </a:cubicBezTo>
                  <a:cubicBezTo>
                    <a:pt x="205686" y="3570189"/>
                    <a:pt x="176317" y="3603130"/>
                    <a:pt x="179492" y="3666630"/>
                  </a:cubicBezTo>
                  <a:cubicBezTo>
                    <a:pt x="202510" y="3701556"/>
                    <a:pt x="279504" y="3729337"/>
                    <a:pt x="308079" y="3814268"/>
                  </a:cubicBezTo>
                  <a:cubicBezTo>
                    <a:pt x="336654" y="3899199"/>
                    <a:pt x="205686" y="4107956"/>
                    <a:pt x="350942" y="4176218"/>
                  </a:cubicBezTo>
                  <a:cubicBezTo>
                    <a:pt x="496198" y="4244480"/>
                    <a:pt x="736705" y="4206381"/>
                    <a:pt x="1179617" y="4223843"/>
                  </a:cubicBezTo>
                  <a:cubicBezTo>
                    <a:pt x="1403454" y="4250830"/>
                    <a:pt x="1190730" y="4996956"/>
                    <a:pt x="998642" y="5995493"/>
                  </a:cubicBezTo>
                  <a:cubicBezTo>
                    <a:pt x="1187554" y="6374905"/>
                    <a:pt x="3078267" y="6500318"/>
                    <a:pt x="3494192" y="5976443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자유형 4"/>
            <p:cNvSpPr/>
            <p:nvPr/>
          </p:nvSpPr>
          <p:spPr>
            <a:xfrm>
              <a:off x="2671284" y="3180874"/>
              <a:ext cx="62431" cy="186690"/>
            </a:xfrm>
            <a:custGeom>
              <a:avLst/>
              <a:gdLst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15253"/>
                <a:gd name="connsiteY0" fmla="*/ 155733 h 155733"/>
                <a:gd name="connsiteX1" fmla="*/ 115253 w 115253"/>
                <a:gd name="connsiteY1" fmla="*/ 0 h 155733"/>
                <a:gd name="connsiteX0" fmla="*/ 0 w 103346"/>
                <a:gd name="connsiteY0" fmla="*/ 179546 h 179546"/>
                <a:gd name="connsiteX1" fmla="*/ 103346 w 103346"/>
                <a:gd name="connsiteY1" fmla="*/ 0 h 179546"/>
                <a:gd name="connsiteX0" fmla="*/ 0 w 107267"/>
                <a:gd name="connsiteY0" fmla="*/ 179546 h 179546"/>
                <a:gd name="connsiteX1" fmla="*/ 103346 w 107267"/>
                <a:gd name="connsiteY1" fmla="*/ 0 h 179546"/>
                <a:gd name="connsiteX0" fmla="*/ 0 w 99554"/>
                <a:gd name="connsiteY0" fmla="*/ 179546 h 179546"/>
                <a:gd name="connsiteX1" fmla="*/ 93821 w 99554"/>
                <a:gd name="connsiteY1" fmla="*/ 0 h 179546"/>
                <a:gd name="connsiteX0" fmla="*/ 0 w 106940"/>
                <a:gd name="connsiteY0" fmla="*/ 179546 h 179546"/>
                <a:gd name="connsiteX1" fmla="*/ 93821 w 106940"/>
                <a:gd name="connsiteY1" fmla="*/ 0 h 179546"/>
                <a:gd name="connsiteX0" fmla="*/ 0 w 98234"/>
                <a:gd name="connsiteY0" fmla="*/ 208121 h 208121"/>
                <a:gd name="connsiteX1" fmla="*/ 81915 w 98234"/>
                <a:gd name="connsiteY1" fmla="*/ 0 h 208121"/>
                <a:gd name="connsiteX0" fmla="*/ 0 w 75876"/>
                <a:gd name="connsiteY0" fmla="*/ 186690 h 186690"/>
                <a:gd name="connsiteX1" fmla="*/ 43815 w 75876"/>
                <a:gd name="connsiteY1" fmla="*/ 0 h 186690"/>
                <a:gd name="connsiteX0" fmla="*/ 0 w 62431"/>
                <a:gd name="connsiteY0" fmla="*/ 186690 h 186690"/>
                <a:gd name="connsiteX1" fmla="*/ 43815 w 62431"/>
                <a:gd name="connsiteY1" fmla="*/ 0 h 186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2431" h="186690">
                  <a:moveTo>
                    <a:pt x="0" y="186690"/>
                  </a:moveTo>
                  <a:cubicBezTo>
                    <a:pt x="81280" y="107950"/>
                    <a:pt x="68262" y="91599"/>
                    <a:pt x="43815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자유형 5"/>
            <p:cNvSpPr/>
            <p:nvPr/>
          </p:nvSpPr>
          <p:spPr>
            <a:xfrm>
              <a:off x="2567602" y="3724343"/>
              <a:ext cx="87152" cy="52864"/>
            </a:xfrm>
            <a:custGeom>
              <a:avLst/>
              <a:gdLst>
                <a:gd name="connsiteX0" fmla="*/ 0 w 137160"/>
                <a:gd name="connsiteY0" fmla="*/ 0 h 83884"/>
                <a:gd name="connsiteX1" fmla="*/ 30480 w 137160"/>
                <a:gd name="connsiteY1" fmla="*/ 53340 h 83884"/>
                <a:gd name="connsiteX2" fmla="*/ 137160 w 137160"/>
                <a:gd name="connsiteY2" fmla="*/ 83820 h 83884"/>
                <a:gd name="connsiteX0" fmla="*/ 0 w 149066"/>
                <a:gd name="connsiteY0" fmla="*/ 0 h 88649"/>
                <a:gd name="connsiteX1" fmla="*/ 42386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649"/>
                <a:gd name="connsiteX1" fmla="*/ 49530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60973"/>
                <a:gd name="connsiteY0" fmla="*/ 0 h 126682"/>
                <a:gd name="connsiteX1" fmla="*/ 160973 w 160973"/>
                <a:gd name="connsiteY1" fmla="*/ 126682 h 126682"/>
                <a:gd name="connsiteX0" fmla="*/ 0 w 163354"/>
                <a:gd name="connsiteY0" fmla="*/ 0 h 107632"/>
                <a:gd name="connsiteX1" fmla="*/ 163354 w 163354"/>
                <a:gd name="connsiteY1" fmla="*/ 107632 h 107632"/>
                <a:gd name="connsiteX0" fmla="*/ 0 w 134779"/>
                <a:gd name="connsiteY0" fmla="*/ 0 h 95725"/>
                <a:gd name="connsiteX1" fmla="*/ 134779 w 134779"/>
                <a:gd name="connsiteY1" fmla="*/ 95725 h 95725"/>
                <a:gd name="connsiteX0" fmla="*/ 0 w 146685"/>
                <a:gd name="connsiteY0" fmla="*/ 0 h 90963"/>
                <a:gd name="connsiteX1" fmla="*/ 146685 w 146685"/>
                <a:gd name="connsiteY1" fmla="*/ 90963 h 90963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69532"/>
                <a:gd name="connsiteX1" fmla="*/ 149066 w 149066"/>
                <a:gd name="connsiteY1" fmla="*/ 69532 h 69532"/>
                <a:gd name="connsiteX0" fmla="*/ 0 w 144303"/>
                <a:gd name="connsiteY0" fmla="*/ 0 h 62389"/>
                <a:gd name="connsiteX1" fmla="*/ 144303 w 144303"/>
                <a:gd name="connsiteY1" fmla="*/ 62389 h 62389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7152" h="52864">
                  <a:moveTo>
                    <a:pt x="0" y="0"/>
                  </a:moveTo>
                  <a:cubicBezTo>
                    <a:pt x="30639" y="31906"/>
                    <a:pt x="61274" y="42387"/>
                    <a:pt x="87152" y="5286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자유형 6"/>
            <p:cNvSpPr/>
            <p:nvPr/>
          </p:nvSpPr>
          <p:spPr>
            <a:xfrm>
              <a:off x="4183499" y="2736657"/>
              <a:ext cx="691312" cy="1094782"/>
            </a:xfrm>
            <a:custGeom>
              <a:avLst/>
              <a:gdLst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22814 w 527763"/>
                <a:gd name="connsiteY0" fmla="*/ 532191 h 987783"/>
                <a:gd name="connsiteX1" fmla="*/ 22789 w 527763"/>
                <a:gd name="connsiteY1" fmla="*/ 363916 h 987783"/>
                <a:gd name="connsiteX2" fmla="*/ 76764 w 527763"/>
                <a:gd name="connsiteY2" fmla="*/ 1966 h 987783"/>
                <a:gd name="connsiteX3" fmla="*/ 527614 w 527763"/>
                <a:gd name="connsiteY3" fmla="*/ 532191 h 987783"/>
                <a:gd name="connsiteX4" fmla="*/ 127564 w 527763"/>
                <a:gd name="connsiteY4" fmla="*/ 986216 h 987783"/>
                <a:gd name="connsiteX5" fmla="*/ 194239 w 527763"/>
                <a:gd name="connsiteY5" fmla="*/ 652841 h 987783"/>
                <a:gd name="connsiteX0" fmla="*/ 217890 w 522749"/>
                <a:gd name="connsiteY0" fmla="*/ 532191 h 987783"/>
                <a:gd name="connsiteX1" fmla="*/ 17865 w 522749"/>
                <a:gd name="connsiteY1" fmla="*/ 363916 h 987783"/>
                <a:gd name="connsiteX2" fmla="*/ 90890 w 522749"/>
                <a:gd name="connsiteY2" fmla="*/ 1966 h 987783"/>
                <a:gd name="connsiteX3" fmla="*/ 522690 w 522749"/>
                <a:gd name="connsiteY3" fmla="*/ 532191 h 987783"/>
                <a:gd name="connsiteX4" fmla="*/ 122640 w 522749"/>
                <a:gd name="connsiteY4" fmla="*/ 986216 h 987783"/>
                <a:gd name="connsiteX5" fmla="*/ 189315 w 522749"/>
                <a:gd name="connsiteY5" fmla="*/ 652841 h 987783"/>
                <a:gd name="connsiteX0" fmla="*/ 217890 w 522749"/>
                <a:gd name="connsiteY0" fmla="*/ 530225 h 985817"/>
                <a:gd name="connsiteX1" fmla="*/ 17865 w 522749"/>
                <a:gd name="connsiteY1" fmla="*/ 361950 h 985817"/>
                <a:gd name="connsiteX2" fmla="*/ 90890 w 522749"/>
                <a:gd name="connsiteY2" fmla="*/ 0 h 985817"/>
                <a:gd name="connsiteX3" fmla="*/ 522690 w 522749"/>
                <a:gd name="connsiteY3" fmla="*/ 530225 h 985817"/>
                <a:gd name="connsiteX4" fmla="*/ 122640 w 522749"/>
                <a:gd name="connsiteY4" fmla="*/ 984250 h 985817"/>
                <a:gd name="connsiteX5" fmla="*/ 189315 w 522749"/>
                <a:gd name="connsiteY5" fmla="*/ 650875 h 985817"/>
                <a:gd name="connsiteX0" fmla="*/ 217890 w 522749"/>
                <a:gd name="connsiteY0" fmla="*/ 539074 h 994666"/>
                <a:gd name="connsiteX1" fmla="*/ 17865 w 522749"/>
                <a:gd name="connsiteY1" fmla="*/ 370799 h 994666"/>
                <a:gd name="connsiteX2" fmla="*/ 90890 w 522749"/>
                <a:gd name="connsiteY2" fmla="*/ 8849 h 994666"/>
                <a:gd name="connsiteX3" fmla="*/ 522690 w 522749"/>
                <a:gd name="connsiteY3" fmla="*/ 539074 h 994666"/>
                <a:gd name="connsiteX4" fmla="*/ 122640 w 522749"/>
                <a:gd name="connsiteY4" fmla="*/ 993099 h 994666"/>
                <a:gd name="connsiteX5" fmla="*/ 189315 w 522749"/>
                <a:gd name="connsiteY5" fmla="*/ 659724 h 994666"/>
                <a:gd name="connsiteX0" fmla="*/ 217890 w 533038"/>
                <a:gd name="connsiteY0" fmla="*/ 541203 h 996795"/>
                <a:gd name="connsiteX1" fmla="*/ 17865 w 533038"/>
                <a:gd name="connsiteY1" fmla="*/ 372928 h 996795"/>
                <a:gd name="connsiteX2" fmla="*/ 90890 w 533038"/>
                <a:gd name="connsiteY2" fmla="*/ 10978 h 996795"/>
                <a:gd name="connsiteX3" fmla="*/ 522690 w 533038"/>
                <a:gd name="connsiteY3" fmla="*/ 541203 h 996795"/>
                <a:gd name="connsiteX4" fmla="*/ 122640 w 533038"/>
                <a:gd name="connsiteY4" fmla="*/ 995228 h 996795"/>
                <a:gd name="connsiteX5" fmla="*/ 189315 w 533038"/>
                <a:gd name="connsiteY5" fmla="*/ 661853 h 996795"/>
                <a:gd name="connsiteX0" fmla="*/ 216602 w 531915"/>
                <a:gd name="connsiteY0" fmla="*/ 556671 h 1012263"/>
                <a:gd name="connsiteX1" fmla="*/ 16577 w 531915"/>
                <a:gd name="connsiteY1" fmla="*/ 388396 h 1012263"/>
                <a:gd name="connsiteX2" fmla="*/ 95952 w 531915"/>
                <a:gd name="connsiteY2" fmla="*/ 10571 h 1012263"/>
                <a:gd name="connsiteX3" fmla="*/ 521402 w 531915"/>
                <a:gd name="connsiteY3" fmla="*/ 556671 h 1012263"/>
                <a:gd name="connsiteX4" fmla="*/ 121352 w 531915"/>
                <a:gd name="connsiteY4" fmla="*/ 1010696 h 1012263"/>
                <a:gd name="connsiteX5" fmla="*/ 188027 w 531915"/>
                <a:gd name="connsiteY5" fmla="*/ 677321 h 1012263"/>
                <a:gd name="connsiteX0" fmla="*/ 216602 w 540220"/>
                <a:gd name="connsiteY0" fmla="*/ 557398 h 1012990"/>
                <a:gd name="connsiteX1" fmla="*/ 16577 w 540220"/>
                <a:gd name="connsiteY1" fmla="*/ 389123 h 1012990"/>
                <a:gd name="connsiteX2" fmla="*/ 95952 w 540220"/>
                <a:gd name="connsiteY2" fmla="*/ 11298 h 1012990"/>
                <a:gd name="connsiteX3" fmla="*/ 521402 w 540220"/>
                <a:gd name="connsiteY3" fmla="*/ 557398 h 1012990"/>
                <a:gd name="connsiteX4" fmla="*/ 121352 w 540220"/>
                <a:gd name="connsiteY4" fmla="*/ 1011423 h 1012990"/>
                <a:gd name="connsiteX5" fmla="*/ 188027 w 540220"/>
                <a:gd name="connsiteY5" fmla="*/ 678048 h 1012990"/>
                <a:gd name="connsiteX0" fmla="*/ 237522 w 561140"/>
                <a:gd name="connsiteY0" fmla="*/ 557398 h 1012990"/>
                <a:gd name="connsiteX1" fmla="*/ 37497 w 561140"/>
                <a:gd name="connsiteY1" fmla="*/ 389123 h 1012990"/>
                <a:gd name="connsiteX2" fmla="*/ 116872 w 561140"/>
                <a:gd name="connsiteY2" fmla="*/ 11298 h 1012990"/>
                <a:gd name="connsiteX3" fmla="*/ 542322 w 561140"/>
                <a:gd name="connsiteY3" fmla="*/ 557398 h 1012990"/>
                <a:gd name="connsiteX4" fmla="*/ 142272 w 561140"/>
                <a:gd name="connsiteY4" fmla="*/ 1011423 h 1012990"/>
                <a:gd name="connsiteX5" fmla="*/ 208947 w 561140"/>
                <a:gd name="connsiteY5" fmla="*/ 678048 h 1012990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22398"/>
                <a:gd name="connsiteX1" fmla="*/ 36814 w 552237"/>
                <a:gd name="connsiteY1" fmla="*/ 395381 h 1022398"/>
                <a:gd name="connsiteX2" fmla="*/ 119364 w 552237"/>
                <a:gd name="connsiteY2" fmla="*/ 11206 h 1022398"/>
                <a:gd name="connsiteX3" fmla="*/ 541639 w 552237"/>
                <a:gd name="connsiteY3" fmla="*/ 563656 h 1022398"/>
                <a:gd name="connsiteX4" fmla="*/ 100314 w 552237"/>
                <a:gd name="connsiteY4" fmla="*/ 1020856 h 1022398"/>
                <a:gd name="connsiteX5" fmla="*/ 208264 w 552237"/>
                <a:gd name="connsiteY5" fmla="*/ 684306 h 1022398"/>
                <a:gd name="connsiteX0" fmla="*/ 236839 w 552237"/>
                <a:gd name="connsiteY0" fmla="*/ 563656 h 1023380"/>
                <a:gd name="connsiteX1" fmla="*/ 36814 w 552237"/>
                <a:gd name="connsiteY1" fmla="*/ 395381 h 1023380"/>
                <a:gd name="connsiteX2" fmla="*/ 119364 w 552237"/>
                <a:gd name="connsiteY2" fmla="*/ 11206 h 1023380"/>
                <a:gd name="connsiteX3" fmla="*/ 541639 w 552237"/>
                <a:gd name="connsiteY3" fmla="*/ 563656 h 1023380"/>
                <a:gd name="connsiteX4" fmla="*/ 100314 w 552237"/>
                <a:gd name="connsiteY4" fmla="*/ 1020856 h 1023380"/>
                <a:gd name="connsiteX5" fmla="*/ 208264 w 552237"/>
                <a:gd name="connsiteY5" fmla="*/ 684306 h 1023380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3096"/>
                <a:gd name="connsiteX1" fmla="*/ 36814 w 552237"/>
                <a:gd name="connsiteY1" fmla="*/ 395381 h 1023096"/>
                <a:gd name="connsiteX2" fmla="*/ 119364 w 552237"/>
                <a:gd name="connsiteY2" fmla="*/ 11206 h 1023096"/>
                <a:gd name="connsiteX3" fmla="*/ 541639 w 552237"/>
                <a:gd name="connsiteY3" fmla="*/ 563656 h 1023096"/>
                <a:gd name="connsiteX4" fmla="*/ 100314 w 552237"/>
                <a:gd name="connsiteY4" fmla="*/ 1020856 h 1023096"/>
                <a:gd name="connsiteX5" fmla="*/ 208264 w 552237"/>
                <a:gd name="connsiteY5" fmla="*/ 684306 h 1023096"/>
                <a:gd name="connsiteX0" fmla="*/ 236839 w 552237"/>
                <a:gd name="connsiteY0" fmla="*/ 563656 h 1022943"/>
                <a:gd name="connsiteX1" fmla="*/ 36814 w 552237"/>
                <a:gd name="connsiteY1" fmla="*/ 395381 h 1022943"/>
                <a:gd name="connsiteX2" fmla="*/ 119364 w 552237"/>
                <a:gd name="connsiteY2" fmla="*/ 11206 h 1022943"/>
                <a:gd name="connsiteX3" fmla="*/ 541639 w 552237"/>
                <a:gd name="connsiteY3" fmla="*/ 563656 h 1022943"/>
                <a:gd name="connsiteX4" fmla="*/ 100314 w 552237"/>
                <a:gd name="connsiteY4" fmla="*/ 1020856 h 1022943"/>
                <a:gd name="connsiteX5" fmla="*/ 208264 w 552237"/>
                <a:gd name="connsiteY5" fmla="*/ 684306 h 1022943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21213"/>
                <a:gd name="connsiteX1" fmla="*/ 36814 w 552237"/>
                <a:gd name="connsiteY1" fmla="*/ 395381 h 1021213"/>
                <a:gd name="connsiteX2" fmla="*/ 119364 w 552237"/>
                <a:gd name="connsiteY2" fmla="*/ 11206 h 1021213"/>
                <a:gd name="connsiteX3" fmla="*/ 541639 w 552237"/>
                <a:gd name="connsiteY3" fmla="*/ 563656 h 1021213"/>
                <a:gd name="connsiteX4" fmla="*/ 102695 w 552237"/>
                <a:gd name="connsiteY4" fmla="*/ 1016093 h 1021213"/>
                <a:gd name="connsiteX5" fmla="*/ 208264 w 552237"/>
                <a:gd name="connsiteY5" fmla="*/ 684306 h 1021213"/>
                <a:gd name="connsiteX0" fmla="*/ 305792 w 621190"/>
                <a:gd name="connsiteY0" fmla="*/ 563656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10542 w 621190"/>
                <a:gd name="connsiteY0" fmla="*/ 587468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65886 w 676534"/>
                <a:gd name="connsiteY0" fmla="*/ 587468 h 1081886"/>
                <a:gd name="connsiteX1" fmla="*/ 80148 w 676534"/>
                <a:gd name="connsiteY1" fmla="*/ 409668 h 1081886"/>
                <a:gd name="connsiteX2" fmla="*/ 243661 w 676534"/>
                <a:gd name="connsiteY2" fmla="*/ 11206 h 1081886"/>
                <a:gd name="connsiteX3" fmla="*/ 665936 w 676534"/>
                <a:gd name="connsiteY3" fmla="*/ 563656 h 1081886"/>
                <a:gd name="connsiteX4" fmla="*/ 60304 w 676534"/>
                <a:gd name="connsiteY4" fmla="*/ 1078006 h 1081886"/>
                <a:gd name="connsiteX5" fmla="*/ 332561 w 676534"/>
                <a:gd name="connsiteY5" fmla="*/ 684306 h 1081886"/>
                <a:gd name="connsiteX0" fmla="*/ 265886 w 676534"/>
                <a:gd name="connsiteY0" fmla="*/ 587468 h 1088408"/>
                <a:gd name="connsiteX1" fmla="*/ 80148 w 676534"/>
                <a:gd name="connsiteY1" fmla="*/ 409668 h 1088408"/>
                <a:gd name="connsiteX2" fmla="*/ 243661 w 676534"/>
                <a:gd name="connsiteY2" fmla="*/ 11206 h 1088408"/>
                <a:gd name="connsiteX3" fmla="*/ 665936 w 676534"/>
                <a:gd name="connsiteY3" fmla="*/ 563656 h 1088408"/>
                <a:gd name="connsiteX4" fmla="*/ 60304 w 676534"/>
                <a:gd name="connsiteY4" fmla="*/ 1078006 h 1088408"/>
                <a:gd name="connsiteX5" fmla="*/ 332561 w 676534"/>
                <a:gd name="connsiteY5" fmla="*/ 684306 h 1088408"/>
                <a:gd name="connsiteX0" fmla="*/ 265886 w 690452"/>
                <a:gd name="connsiteY0" fmla="*/ 587088 h 1088527"/>
                <a:gd name="connsiteX1" fmla="*/ 80148 w 690452"/>
                <a:gd name="connsiteY1" fmla="*/ 409288 h 1088527"/>
                <a:gd name="connsiteX2" fmla="*/ 243661 w 690452"/>
                <a:gd name="connsiteY2" fmla="*/ 10826 h 1088527"/>
                <a:gd name="connsiteX3" fmla="*/ 680224 w 690452"/>
                <a:gd name="connsiteY3" fmla="*/ 577563 h 1088527"/>
                <a:gd name="connsiteX4" fmla="*/ 60304 w 690452"/>
                <a:gd name="connsiteY4" fmla="*/ 1077626 h 1088527"/>
                <a:gd name="connsiteX5" fmla="*/ 332561 w 690452"/>
                <a:gd name="connsiteY5" fmla="*/ 683926 h 1088527"/>
                <a:gd name="connsiteX0" fmla="*/ 265886 w 691084"/>
                <a:gd name="connsiteY0" fmla="*/ 601018 h 1102457"/>
                <a:gd name="connsiteX1" fmla="*/ 80148 w 691084"/>
                <a:gd name="connsiteY1" fmla="*/ 423218 h 1102457"/>
                <a:gd name="connsiteX2" fmla="*/ 267473 w 691084"/>
                <a:gd name="connsiteY2" fmla="*/ 10468 h 1102457"/>
                <a:gd name="connsiteX3" fmla="*/ 680224 w 691084"/>
                <a:gd name="connsiteY3" fmla="*/ 591493 h 1102457"/>
                <a:gd name="connsiteX4" fmla="*/ 60304 w 691084"/>
                <a:gd name="connsiteY4" fmla="*/ 1091556 h 1102457"/>
                <a:gd name="connsiteX5" fmla="*/ 332561 w 691084"/>
                <a:gd name="connsiteY5" fmla="*/ 697856 h 1102457"/>
                <a:gd name="connsiteX0" fmla="*/ 265886 w 690106"/>
                <a:gd name="connsiteY0" fmla="*/ 582450 h 1083889"/>
                <a:gd name="connsiteX1" fmla="*/ 80148 w 690106"/>
                <a:gd name="connsiteY1" fmla="*/ 404650 h 1083889"/>
                <a:gd name="connsiteX2" fmla="*/ 229373 w 690106"/>
                <a:gd name="connsiteY2" fmla="*/ 10950 h 1083889"/>
                <a:gd name="connsiteX3" fmla="*/ 680224 w 690106"/>
                <a:gd name="connsiteY3" fmla="*/ 572925 h 1083889"/>
                <a:gd name="connsiteX4" fmla="*/ 60304 w 690106"/>
                <a:gd name="connsiteY4" fmla="*/ 1072988 h 1083889"/>
                <a:gd name="connsiteX5" fmla="*/ 332561 w 690106"/>
                <a:gd name="connsiteY5" fmla="*/ 679288 h 1083889"/>
                <a:gd name="connsiteX0" fmla="*/ 265886 w 690440"/>
                <a:gd name="connsiteY0" fmla="*/ 576437 h 1077876"/>
                <a:gd name="connsiteX1" fmla="*/ 80148 w 690440"/>
                <a:gd name="connsiteY1" fmla="*/ 398637 h 1077876"/>
                <a:gd name="connsiteX2" fmla="*/ 229373 w 690440"/>
                <a:gd name="connsiteY2" fmla="*/ 4937 h 1077876"/>
                <a:gd name="connsiteX3" fmla="*/ 680224 w 690440"/>
                <a:gd name="connsiteY3" fmla="*/ 566912 h 1077876"/>
                <a:gd name="connsiteX4" fmla="*/ 60304 w 690440"/>
                <a:gd name="connsiteY4" fmla="*/ 1066975 h 1077876"/>
                <a:gd name="connsiteX5" fmla="*/ 332561 w 690440"/>
                <a:gd name="connsiteY5" fmla="*/ 673275 h 1077876"/>
                <a:gd name="connsiteX0" fmla="*/ 265886 w 690440"/>
                <a:gd name="connsiteY0" fmla="*/ 590535 h 1091974"/>
                <a:gd name="connsiteX1" fmla="*/ 80148 w 690440"/>
                <a:gd name="connsiteY1" fmla="*/ 412735 h 1091974"/>
                <a:gd name="connsiteX2" fmla="*/ 229373 w 690440"/>
                <a:gd name="connsiteY2" fmla="*/ 4748 h 1091974"/>
                <a:gd name="connsiteX3" fmla="*/ 680224 w 690440"/>
                <a:gd name="connsiteY3" fmla="*/ 581010 h 1091974"/>
                <a:gd name="connsiteX4" fmla="*/ 60304 w 690440"/>
                <a:gd name="connsiteY4" fmla="*/ 1081073 h 1091974"/>
                <a:gd name="connsiteX5" fmla="*/ 332561 w 690440"/>
                <a:gd name="connsiteY5" fmla="*/ 687373 h 1091974"/>
                <a:gd name="connsiteX0" fmla="*/ 265886 w 690440"/>
                <a:gd name="connsiteY0" fmla="*/ 590723 h 1091663"/>
                <a:gd name="connsiteX1" fmla="*/ 80148 w 690440"/>
                <a:gd name="connsiteY1" fmla="*/ 412923 h 1091663"/>
                <a:gd name="connsiteX2" fmla="*/ 229373 w 690440"/>
                <a:gd name="connsiteY2" fmla="*/ 4936 h 1091663"/>
                <a:gd name="connsiteX3" fmla="*/ 680224 w 690440"/>
                <a:gd name="connsiteY3" fmla="*/ 566911 h 1091663"/>
                <a:gd name="connsiteX4" fmla="*/ 60304 w 690440"/>
                <a:gd name="connsiteY4" fmla="*/ 1081261 h 1091663"/>
                <a:gd name="connsiteX5" fmla="*/ 332561 w 690440"/>
                <a:gd name="connsiteY5" fmla="*/ 687561 h 1091663"/>
                <a:gd name="connsiteX0" fmla="*/ 265886 w 691175"/>
                <a:gd name="connsiteY0" fmla="*/ 589127 h 1090067"/>
                <a:gd name="connsiteX1" fmla="*/ 80148 w 691175"/>
                <a:gd name="connsiteY1" fmla="*/ 411327 h 1090067"/>
                <a:gd name="connsiteX2" fmla="*/ 229373 w 691175"/>
                <a:gd name="connsiteY2" fmla="*/ 3340 h 1090067"/>
                <a:gd name="connsiteX3" fmla="*/ 680224 w 691175"/>
                <a:gd name="connsiteY3" fmla="*/ 565315 h 1090067"/>
                <a:gd name="connsiteX4" fmla="*/ 60304 w 691175"/>
                <a:gd name="connsiteY4" fmla="*/ 1079665 h 1090067"/>
                <a:gd name="connsiteX5" fmla="*/ 332561 w 691175"/>
                <a:gd name="connsiteY5" fmla="*/ 685965 h 1090067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91312" h="1094782">
                  <a:moveTo>
                    <a:pt x="265886" y="593842"/>
                  </a:moveTo>
                  <a:cubicBezTo>
                    <a:pt x="178044" y="531665"/>
                    <a:pt x="123540" y="498063"/>
                    <a:pt x="80148" y="416042"/>
                  </a:cubicBezTo>
                  <a:cubicBezTo>
                    <a:pt x="-7694" y="289571"/>
                    <a:pt x="88085" y="64147"/>
                    <a:pt x="234135" y="3293"/>
                  </a:cubicBezTo>
                  <a:cubicBezTo>
                    <a:pt x="440511" y="-35336"/>
                    <a:pt x="754307" y="272638"/>
                    <a:pt x="680224" y="570030"/>
                  </a:cubicBezTo>
                  <a:cubicBezTo>
                    <a:pt x="592647" y="909491"/>
                    <a:pt x="228579" y="1148409"/>
                    <a:pt x="60304" y="1084380"/>
                  </a:cubicBezTo>
                  <a:cubicBezTo>
                    <a:pt x="-142101" y="972726"/>
                    <a:pt x="220642" y="756296"/>
                    <a:pt x="332561" y="69068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자유형 7"/>
            <p:cNvSpPr/>
            <p:nvPr/>
          </p:nvSpPr>
          <p:spPr>
            <a:xfrm>
              <a:off x="4344567" y="2884789"/>
              <a:ext cx="379610" cy="543344"/>
            </a:xfrm>
            <a:custGeom>
              <a:avLst/>
              <a:gdLst>
                <a:gd name="connsiteX0" fmla="*/ 153517 w 313522"/>
                <a:gd name="connsiteY0" fmla="*/ 377293 h 551125"/>
                <a:gd name="connsiteX1" fmla="*/ 15404 w 313522"/>
                <a:gd name="connsiteY1" fmla="*/ 198700 h 551125"/>
                <a:gd name="connsiteX2" fmla="*/ 36835 w 313522"/>
                <a:gd name="connsiteY2" fmla="*/ 3437 h 551125"/>
                <a:gd name="connsiteX3" fmla="*/ 313060 w 313522"/>
                <a:gd name="connsiteY3" fmla="*/ 372531 h 551125"/>
                <a:gd name="connsiteX4" fmla="*/ 89223 w 313522"/>
                <a:gd name="connsiteY4" fmla="*/ 551125 h 551125"/>
                <a:gd name="connsiteX0" fmla="*/ 157758 w 317763"/>
                <a:gd name="connsiteY0" fmla="*/ 376818 h 550650"/>
                <a:gd name="connsiteX1" fmla="*/ 19645 w 317763"/>
                <a:gd name="connsiteY1" fmla="*/ 198225 h 550650"/>
                <a:gd name="connsiteX2" fmla="*/ 41076 w 317763"/>
                <a:gd name="connsiteY2" fmla="*/ 2962 h 550650"/>
                <a:gd name="connsiteX3" fmla="*/ 317301 w 317763"/>
                <a:gd name="connsiteY3" fmla="*/ 372056 h 550650"/>
                <a:gd name="connsiteX4" fmla="*/ 93464 w 317763"/>
                <a:gd name="connsiteY4" fmla="*/ 550650 h 550650"/>
                <a:gd name="connsiteX0" fmla="*/ 157758 w 317335"/>
                <a:gd name="connsiteY0" fmla="*/ 376818 h 550650"/>
                <a:gd name="connsiteX1" fmla="*/ 19645 w 317335"/>
                <a:gd name="connsiteY1" fmla="*/ 198225 h 550650"/>
                <a:gd name="connsiteX2" fmla="*/ 41076 w 317335"/>
                <a:gd name="connsiteY2" fmla="*/ 2962 h 550650"/>
                <a:gd name="connsiteX3" fmla="*/ 317301 w 317335"/>
                <a:gd name="connsiteY3" fmla="*/ 372056 h 550650"/>
                <a:gd name="connsiteX4" fmla="*/ 93464 w 317335"/>
                <a:gd name="connsiteY4" fmla="*/ 550650 h 550650"/>
                <a:gd name="connsiteX0" fmla="*/ 152859 w 300530"/>
                <a:gd name="connsiteY0" fmla="*/ 376742 h 550574"/>
                <a:gd name="connsiteX1" fmla="*/ 14746 w 300530"/>
                <a:gd name="connsiteY1" fmla="*/ 198149 h 550574"/>
                <a:gd name="connsiteX2" fmla="*/ 36177 w 300530"/>
                <a:gd name="connsiteY2" fmla="*/ 2886 h 550574"/>
                <a:gd name="connsiteX3" fmla="*/ 300496 w 300530"/>
                <a:gd name="connsiteY3" fmla="*/ 355311 h 550574"/>
                <a:gd name="connsiteX4" fmla="*/ 88565 w 300530"/>
                <a:gd name="connsiteY4" fmla="*/ 550574 h 550574"/>
                <a:gd name="connsiteX0" fmla="*/ 152859 w 300552"/>
                <a:gd name="connsiteY0" fmla="*/ 376742 h 550574"/>
                <a:gd name="connsiteX1" fmla="*/ 14746 w 300552"/>
                <a:gd name="connsiteY1" fmla="*/ 198149 h 550574"/>
                <a:gd name="connsiteX2" fmla="*/ 36177 w 300552"/>
                <a:gd name="connsiteY2" fmla="*/ 2886 h 550574"/>
                <a:gd name="connsiteX3" fmla="*/ 300496 w 300552"/>
                <a:gd name="connsiteY3" fmla="*/ 355311 h 550574"/>
                <a:gd name="connsiteX4" fmla="*/ 88565 w 300552"/>
                <a:gd name="connsiteY4" fmla="*/ 550574 h 550574"/>
                <a:gd name="connsiteX0" fmla="*/ 152859 w 300552"/>
                <a:gd name="connsiteY0" fmla="*/ 374120 h 547952"/>
                <a:gd name="connsiteX1" fmla="*/ 14746 w 300552"/>
                <a:gd name="connsiteY1" fmla="*/ 195527 h 547952"/>
                <a:gd name="connsiteX2" fmla="*/ 36177 w 300552"/>
                <a:gd name="connsiteY2" fmla="*/ 264 h 547952"/>
                <a:gd name="connsiteX3" fmla="*/ 300496 w 300552"/>
                <a:gd name="connsiteY3" fmla="*/ 352689 h 547952"/>
                <a:gd name="connsiteX4" fmla="*/ 88565 w 300552"/>
                <a:gd name="connsiteY4" fmla="*/ 547952 h 547952"/>
                <a:gd name="connsiteX0" fmla="*/ 152859 w 301402"/>
                <a:gd name="connsiteY0" fmla="*/ 374120 h 543190"/>
                <a:gd name="connsiteX1" fmla="*/ 14746 w 301402"/>
                <a:gd name="connsiteY1" fmla="*/ 195527 h 543190"/>
                <a:gd name="connsiteX2" fmla="*/ 36177 w 301402"/>
                <a:gd name="connsiteY2" fmla="*/ 264 h 543190"/>
                <a:gd name="connsiteX3" fmla="*/ 300496 w 301402"/>
                <a:gd name="connsiteY3" fmla="*/ 352689 h 543190"/>
                <a:gd name="connsiteX4" fmla="*/ 102852 w 301402"/>
                <a:gd name="connsiteY4" fmla="*/ 543190 h 543190"/>
                <a:gd name="connsiteX0" fmla="*/ 152859 w 301186"/>
                <a:gd name="connsiteY0" fmla="*/ 374120 h 540809"/>
                <a:gd name="connsiteX1" fmla="*/ 14746 w 301186"/>
                <a:gd name="connsiteY1" fmla="*/ 195527 h 540809"/>
                <a:gd name="connsiteX2" fmla="*/ 36177 w 301186"/>
                <a:gd name="connsiteY2" fmla="*/ 264 h 540809"/>
                <a:gd name="connsiteX3" fmla="*/ 300496 w 301186"/>
                <a:gd name="connsiteY3" fmla="*/ 352689 h 540809"/>
                <a:gd name="connsiteX4" fmla="*/ 95708 w 301186"/>
                <a:gd name="connsiteY4" fmla="*/ 540809 h 540809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31141 w 293769"/>
                <a:gd name="connsiteY0" fmla="*/ 438433 h 540828"/>
                <a:gd name="connsiteX1" fmla="*/ 7329 w 293769"/>
                <a:gd name="connsiteY1" fmla="*/ 195546 h 540828"/>
                <a:gd name="connsiteX2" fmla="*/ 28760 w 293769"/>
                <a:gd name="connsiteY2" fmla="*/ 283 h 540828"/>
                <a:gd name="connsiteX3" fmla="*/ 293079 w 293769"/>
                <a:gd name="connsiteY3" fmla="*/ 352708 h 540828"/>
                <a:gd name="connsiteX4" fmla="*/ 88291 w 293769"/>
                <a:gd name="connsiteY4" fmla="*/ 540828 h 540828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11427 w 374055"/>
                <a:gd name="connsiteY0" fmla="*/ 438575 h 540970"/>
                <a:gd name="connsiteX1" fmla="*/ 1890 w 374055"/>
                <a:gd name="connsiteY1" fmla="*/ 159969 h 540970"/>
                <a:gd name="connsiteX2" fmla="*/ 109046 w 374055"/>
                <a:gd name="connsiteY2" fmla="*/ 425 h 540970"/>
                <a:gd name="connsiteX3" fmla="*/ 373365 w 374055"/>
                <a:gd name="connsiteY3" fmla="*/ 352850 h 540970"/>
                <a:gd name="connsiteX4" fmla="*/ 168577 w 374055"/>
                <a:gd name="connsiteY4" fmla="*/ 540970 h 540970"/>
                <a:gd name="connsiteX0" fmla="*/ 111427 w 374055"/>
                <a:gd name="connsiteY0" fmla="*/ 438624 h 541019"/>
                <a:gd name="connsiteX1" fmla="*/ 1890 w 374055"/>
                <a:gd name="connsiteY1" fmla="*/ 150493 h 541019"/>
                <a:gd name="connsiteX2" fmla="*/ 109046 w 374055"/>
                <a:gd name="connsiteY2" fmla="*/ 474 h 541019"/>
                <a:gd name="connsiteX3" fmla="*/ 373365 w 374055"/>
                <a:gd name="connsiteY3" fmla="*/ 352899 h 541019"/>
                <a:gd name="connsiteX4" fmla="*/ 168577 w 374055"/>
                <a:gd name="connsiteY4" fmla="*/ 541019 h 541019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9024"/>
                <a:gd name="connsiteY0" fmla="*/ 440947 h 543342"/>
                <a:gd name="connsiteX1" fmla="*/ 16 w 379024"/>
                <a:gd name="connsiteY1" fmla="*/ 152816 h 543342"/>
                <a:gd name="connsiteX2" fmla="*/ 121459 w 379024"/>
                <a:gd name="connsiteY2" fmla="*/ 416 h 543342"/>
                <a:gd name="connsiteX3" fmla="*/ 378635 w 379024"/>
                <a:gd name="connsiteY3" fmla="*/ 336172 h 543342"/>
                <a:gd name="connsiteX4" fmla="*/ 166703 w 379024"/>
                <a:gd name="connsiteY4" fmla="*/ 543342 h 543342"/>
                <a:gd name="connsiteX0" fmla="*/ 109553 w 379586"/>
                <a:gd name="connsiteY0" fmla="*/ 440947 h 543342"/>
                <a:gd name="connsiteX1" fmla="*/ 16 w 379586"/>
                <a:gd name="connsiteY1" fmla="*/ 152816 h 543342"/>
                <a:gd name="connsiteX2" fmla="*/ 121459 w 379586"/>
                <a:gd name="connsiteY2" fmla="*/ 416 h 543342"/>
                <a:gd name="connsiteX3" fmla="*/ 378635 w 379586"/>
                <a:gd name="connsiteY3" fmla="*/ 336172 h 543342"/>
                <a:gd name="connsiteX4" fmla="*/ 166703 w 379586"/>
                <a:gd name="connsiteY4" fmla="*/ 543342 h 543342"/>
                <a:gd name="connsiteX0" fmla="*/ 102433 w 379610"/>
                <a:gd name="connsiteY0" fmla="*/ 443331 h 543344"/>
                <a:gd name="connsiteX1" fmla="*/ 40 w 379610"/>
                <a:gd name="connsiteY1" fmla="*/ 152818 h 543344"/>
                <a:gd name="connsiteX2" fmla="*/ 121483 w 379610"/>
                <a:gd name="connsiteY2" fmla="*/ 418 h 543344"/>
                <a:gd name="connsiteX3" fmla="*/ 378659 w 379610"/>
                <a:gd name="connsiteY3" fmla="*/ 336174 h 543344"/>
                <a:gd name="connsiteX4" fmla="*/ 166727 w 379610"/>
                <a:gd name="connsiteY4" fmla="*/ 543344 h 543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610" h="543344">
                  <a:moveTo>
                    <a:pt x="102433" y="443331"/>
                  </a:moveTo>
                  <a:cubicBezTo>
                    <a:pt x="183593" y="351852"/>
                    <a:pt x="-3135" y="226637"/>
                    <a:pt x="40" y="152818"/>
                  </a:cubicBezTo>
                  <a:cubicBezTo>
                    <a:pt x="3215" y="78999"/>
                    <a:pt x="73858" y="-6726"/>
                    <a:pt x="121483" y="418"/>
                  </a:cubicBezTo>
                  <a:cubicBezTo>
                    <a:pt x="333414" y="26612"/>
                    <a:pt x="387787" y="226636"/>
                    <a:pt x="378659" y="336174"/>
                  </a:cubicBezTo>
                  <a:cubicBezTo>
                    <a:pt x="369531" y="445712"/>
                    <a:pt x="283011" y="499687"/>
                    <a:pt x="166727" y="54334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자유형 8"/>
            <p:cNvSpPr/>
            <p:nvPr/>
          </p:nvSpPr>
          <p:spPr>
            <a:xfrm>
              <a:off x="4398475" y="3112945"/>
              <a:ext cx="164503" cy="240506"/>
            </a:xfrm>
            <a:custGeom>
              <a:avLst/>
              <a:gdLst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64503"/>
                <a:gd name="connsiteY0" fmla="*/ 0 h 240506"/>
                <a:gd name="connsiteX1" fmla="*/ 152400 w 164503"/>
                <a:gd name="connsiteY1" fmla="*/ 240506 h 240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4503" h="240506">
                  <a:moveTo>
                    <a:pt x="0" y="0"/>
                  </a:moveTo>
                  <a:cubicBezTo>
                    <a:pt x="141287" y="42069"/>
                    <a:pt x="189707" y="103187"/>
                    <a:pt x="152400" y="24050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자유형 9"/>
            <p:cNvSpPr/>
            <p:nvPr/>
          </p:nvSpPr>
          <p:spPr>
            <a:xfrm>
              <a:off x="3318912" y="4069877"/>
              <a:ext cx="681038" cy="333375"/>
            </a:xfrm>
            <a:custGeom>
              <a:avLst/>
              <a:gdLst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681038"/>
                <a:gd name="connsiteY0" fmla="*/ 333375 h 333375"/>
                <a:gd name="connsiteX1" fmla="*/ 681038 w 681038"/>
                <a:gd name="connsiteY1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81038" h="333375">
                  <a:moveTo>
                    <a:pt x="0" y="333375"/>
                  </a:moveTo>
                  <a:cubicBezTo>
                    <a:pt x="396875" y="282575"/>
                    <a:pt x="531813" y="150812"/>
                    <a:pt x="681038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자유형 10"/>
            <p:cNvSpPr/>
            <p:nvPr/>
          </p:nvSpPr>
          <p:spPr>
            <a:xfrm>
              <a:off x="2854325" y="2651771"/>
              <a:ext cx="233279" cy="256528"/>
            </a:xfrm>
            <a:custGeom>
              <a:avLst/>
              <a:gdLst>
                <a:gd name="connsiteX0" fmla="*/ 0 w 241300"/>
                <a:gd name="connsiteY0" fmla="*/ 100529 h 183079"/>
                <a:gd name="connsiteX1" fmla="*/ 44450 w 241300"/>
                <a:gd name="connsiteY1" fmla="*/ 2104 h 183079"/>
                <a:gd name="connsiteX2" fmla="*/ 241300 w 241300"/>
                <a:gd name="connsiteY2" fmla="*/ 183079 h 183079"/>
                <a:gd name="connsiteX0" fmla="*/ 0 w 76200"/>
                <a:gd name="connsiteY0" fmla="*/ 106422 h 303272"/>
                <a:gd name="connsiteX1" fmla="*/ 44450 w 76200"/>
                <a:gd name="connsiteY1" fmla="*/ 7997 h 303272"/>
                <a:gd name="connsiteX2" fmla="*/ 76200 w 76200"/>
                <a:gd name="connsiteY2" fmla="*/ 303272 h 303272"/>
                <a:gd name="connsiteX0" fmla="*/ 0 w 248097"/>
                <a:gd name="connsiteY0" fmla="*/ 14851 h 211701"/>
                <a:gd name="connsiteX1" fmla="*/ 247650 w 248097"/>
                <a:gd name="connsiteY1" fmla="*/ 110101 h 211701"/>
                <a:gd name="connsiteX2" fmla="*/ 76200 w 248097"/>
                <a:gd name="connsiteY2" fmla="*/ 211701 h 211701"/>
                <a:gd name="connsiteX0" fmla="*/ 0 w 249048"/>
                <a:gd name="connsiteY0" fmla="*/ 14851 h 211701"/>
                <a:gd name="connsiteX1" fmla="*/ 247650 w 249048"/>
                <a:gd name="connsiteY1" fmla="*/ 110101 h 211701"/>
                <a:gd name="connsiteX2" fmla="*/ 76200 w 249048"/>
                <a:gd name="connsiteY2" fmla="*/ 211701 h 211701"/>
                <a:gd name="connsiteX0" fmla="*/ 0 w 236577"/>
                <a:gd name="connsiteY0" fmla="*/ 15146 h 211996"/>
                <a:gd name="connsiteX1" fmla="*/ 234950 w 236577"/>
                <a:gd name="connsiteY1" fmla="*/ 107221 h 211996"/>
                <a:gd name="connsiteX2" fmla="*/ 76200 w 236577"/>
                <a:gd name="connsiteY2" fmla="*/ 211996 h 211996"/>
                <a:gd name="connsiteX0" fmla="*/ 0 w 236577"/>
                <a:gd name="connsiteY0" fmla="*/ 67757 h 264607"/>
                <a:gd name="connsiteX1" fmla="*/ 234950 w 236577"/>
                <a:gd name="connsiteY1" fmla="*/ 159832 h 264607"/>
                <a:gd name="connsiteX2" fmla="*/ 76200 w 236577"/>
                <a:gd name="connsiteY2" fmla="*/ 264607 h 264607"/>
                <a:gd name="connsiteX0" fmla="*/ 0 w 221112"/>
                <a:gd name="connsiteY0" fmla="*/ 70100 h 266950"/>
                <a:gd name="connsiteX1" fmla="*/ 219075 w 221112"/>
                <a:gd name="connsiteY1" fmla="*/ 149475 h 266950"/>
                <a:gd name="connsiteX2" fmla="*/ 76200 w 221112"/>
                <a:gd name="connsiteY2" fmla="*/ 266950 h 266950"/>
                <a:gd name="connsiteX0" fmla="*/ 0 w 221112"/>
                <a:gd name="connsiteY0" fmla="*/ 80223 h 277073"/>
                <a:gd name="connsiteX1" fmla="*/ 219075 w 221112"/>
                <a:gd name="connsiteY1" fmla="*/ 159598 h 277073"/>
                <a:gd name="connsiteX2" fmla="*/ 76200 w 221112"/>
                <a:gd name="connsiteY2" fmla="*/ 277073 h 277073"/>
                <a:gd name="connsiteX0" fmla="*/ 0 w 220846"/>
                <a:gd name="connsiteY0" fmla="*/ 80223 h 258023"/>
                <a:gd name="connsiteX1" fmla="*/ 219075 w 220846"/>
                <a:gd name="connsiteY1" fmla="*/ 159598 h 258023"/>
                <a:gd name="connsiteX2" fmla="*/ 66675 w 220846"/>
                <a:gd name="connsiteY2" fmla="*/ 258023 h 258023"/>
                <a:gd name="connsiteX0" fmla="*/ 0 w 233279"/>
                <a:gd name="connsiteY0" fmla="*/ 78728 h 256528"/>
                <a:gd name="connsiteX1" fmla="*/ 231775 w 233279"/>
                <a:gd name="connsiteY1" fmla="*/ 164453 h 256528"/>
                <a:gd name="connsiteX2" fmla="*/ 66675 w 233279"/>
                <a:gd name="connsiteY2" fmla="*/ 256528 h 256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3279" h="256528">
                  <a:moveTo>
                    <a:pt x="0" y="78728"/>
                  </a:moveTo>
                  <a:cubicBezTo>
                    <a:pt x="11641" y="-104364"/>
                    <a:pt x="152400" y="77670"/>
                    <a:pt x="231775" y="164453"/>
                  </a:cubicBezTo>
                  <a:cubicBezTo>
                    <a:pt x="244475" y="197261"/>
                    <a:pt x="175683" y="223719"/>
                    <a:pt x="66675" y="256528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자유형 11"/>
            <p:cNvSpPr/>
            <p:nvPr/>
          </p:nvSpPr>
          <p:spPr>
            <a:xfrm>
              <a:off x="2849494" y="2572935"/>
              <a:ext cx="236606" cy="246466"/>
            </a:xfrm>
            <a:custGeom>
              <a:avLst/>
              <a:gdLst>
                <a:gd name="connsiteX0" fmla="*/ 200 w 295475"/>
                <a:gd name="connsiteY0" fmla="*/ 149231 h 273056"/>
                <a:gd name="connsiteX1" fmla="*/ 47825 w 295475"/>
                <a:gd name="connsiteY1" fmla="*/ 3181 h 273056"/>
                <a:gd name="connsiteX2" fmla="*/ 295475 w 295475"/>
                <a:gd name="connsiteY2" fmla="*/ 273056 h 273056"/>
                <a:gd name="connsiteX0" fmla="*/ 64 w 254064"/>
                <a:gd name="connsiteY0" fmla="*/ 149918 h 289618"/>
                <a:gd name="connsiteX1" fmla="*/ 47689 w 254064"/>
                <a:gd name="connsiteY1" fmla="*/ 3868 h 289618"/>
                <a:gd name="connsiteX2" fmla="*/ 254064 w 254064"/>
                <a:gd name="connsiteY2" fmla="*/ 289618 h 289618"/>
                <a:gd name="connsiteX0" fmla="*/ 64 w 254064"/>
                <a:gd name="connsiteY0" fmla="*/ 110911 h 250611"/>
                <a:gd name="connsiteX1" fmla="*/ 47689 w 254064"/>
                <a:gd name="connsiteY1" fmla="*/ 6136 h 250611"/>
                <a:gd name="connsiteX2" fmla="*/ 254064 w 254064"/>
                <a:gd name="connsiteY2" fmla="*/ 250611 h 250611"/>
                <a:gd name="connsiteX0" fmla="*/ 1656 w 236606"/>
                <a:gd name="connsiteY0" fmla="*/ 151216 h 246466"/>
                <a:gd name="connsiteX1" fmla="*/ 30231 w 236606"/>
                <a:gd name="connsiteY1" fmla="*/ 1991 h 246466"/>
                <a:gd name="connsiteX2" fmla="*/ 236606 w 236606"/>
                <a:gd name="connsiteY2" fmla="*/ 246466 h 24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6606" h="246466">
                  <a:moveTo>
                    <a:pt x="1656" y="151216"/>
                  </a:moveTo>
                  <a:cubicBezTo>
                    <a:pt x="862" y="67872"/>
                    <a:pt x="-8927" y="-13884"/>
                    <a:pt x="30231" y="1991"/>
                  </a:cubicBezTo>
                  <a:cubicBezTo>
                    <a:pt x="69389" y="17866"/>
                    <a:pt x="227081" y="181908"/>
                    <a:pt x="236606" y="24646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자유형 12"/>
            <p:cNvSpPr/>
            <p:nvPr/>
          </p:nvSpPr>
          <p:spPr>
            <a:xfrm>
              <a:off x="2875549" y="2711450"/>
              <a:ext cx="41484" cy="183356"/>
            </a:xfrm>
            <a:custGeom>
              <a:avLst/>
              <a:gdLst>
                <a:gd name="connsiteX0" fmla="*/ 0 w 25400"/>
                <a:gd name="connsiteY0" fmla="*/ 0 h 190500"/>
                <a:gd name="connsiteX1" fmla="*/ 25400 w 25400"/>
                <a:gd name="connsiteY1" fmla="*/ 190500 h 190500"/>
                <a:gd name="connsiteX0" fmla="*/ 14756 w 40156"/>
                <a:gd name="connsiteY0" fmla="*/ 0 h 190500"/>
                <a:gd name="connsiteX1" fmla="*/ 40156 w 40156"/>
                <a:gd name="connsiteY1" fmla="*/ 190500 h 190500"/>
                <a:gd name="connsiteX0" fmla="*/ 14375 w 42157"/>
                <a:gd name="connsiteY0" fmla="*/ 0 h 197643"/>
                <a:gd name="connsiteX1" fmla="*/ 42157 w 42157"/>
                <a:gd name="connsiteY1" fmla="*/ 197643 h 197643"/>
                <a:gd name="connsiteX0" fmla="*/ 25008 w 52790"/>
                <a:gd name="connsiteY0" fmla="*/ 0 h 197643"/>
                <a:gd name="connsiteX1" fmla="*/ 52790 w 52790"/>
                <a:gd name="connsiteY1" fmla="*/ 197643 h 197643"/>
                <a:gd name="connsiteX0" fmla="*/ 25008 w 52790"/>
                <a:gd name="connsiteY0" fmla="*/ 0 h 183356"/>
                <a:gd name="connsiteX1" fmla="*/ 52790 w 52790"/>
                <a:gd name="connsiteY1" fmla="*/ 183356 h 183356"/>
                <a:gd name="connsiteX0" fmla="*/ 15941 w 43723"/>
                <a:gd name="connsiteY0" fmla="*/ 0 h 183356"/>
                <a:gd name="connsiteX1" fmla="*/ 43723 w 43723"/>
                <a:gd name="connsiteY1" fmla="*/ 183356 h 183356"/>
                <a:gd name="connsiteX0" fmla="*/ 13702 w 41484"/>
                <a:gd name="connsiteY0" fmla="*/ 0 h 183356"/>
                <a:gd name="connsiteX1" fmla="*/ 41484 w 41484"/>
                <a:gd name="connsiteY1" fmla="*/ 183356 h 183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1484" h="183356">
                  <a:moveTo>
                    <a:pt x="13702" y="0"/>
                  </a:moveTo>
                  <a:cubicBezTo>
                    <a:pt x="-6406" y="75406"/>
                    <a:pt x="-9846" y="107950"/>
                    <a:pt x="41484" y="18335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자유형 13"/>
            <p:cNvSpPr/>
            <p:nvPr/>
          </p:nvSpPr>
          <p:spPr>
            <a:xfrm>
              <a:off x="3452812" y="5562600"/>
              <a:ext cx="2287587" cy="268363"/>
            </a:xfrm>
            <a:custGeom>
              <a:avLst/>
              <a:gdLst>
                <a:gd name="connsiteX0" fmla="*/ 0 w 2273300"/>
                <a:gd name="connsiteY0" fmla="*/ 0 h 25400"/>
                <a:gd name="connsiteX1" fmla="*/ 2273300 w 2273300"/>
                <a:gd name="connsiteY1" fmla="*/ 25400 h 25400"/>
                <a:gd name="connsiteX0" fmla="*/ 0 w 2273300"/>
                <a:gd name="connsiteY0" fmla="*/ 0 h 208967"/>
                <a:gd name="connsiteX1" fmla="*/ 2273300 w 2273300"/>
                <a:gd name="connsiteY1" fmla="*/ 25400 h 208967"/>
                <a:gd name="connsiteX0" fmla="*/ 0 w 2273300"/>
                <a:gd name="connsiteY0" fmla="*/ 0 h 318324"/>
                <a:gd name="connsiteX1" fmla="*/ 2273300 w 2273300"/>
                <a:gd name="connsiteY1" fmla="*/ 25400 h 318324"/>
                <a:gd name="connsiteX0" fmla="*/ 0 w 2273300"/>
                <a:gd name="connsiteY0" fmla="*/ 0 h 284164"/>
                <a:gd name="connsiteX1" fmla="*/ 2273300 w 2273300"/>
                <a:gd name="connsiteY1" fmla="*/ 25400 h 284164"/>
                <a:gd name="connsiteX0" fmla="*/ 0 w 2273300"/>
                <a:gd name="connsiteY0" fmla="*/ 0 h 279409"/>
                <a:gd name="connsiteX1" fmla="*/ 2273300 w 2273300"/>
                <a:gd name="connsiteY1" fmla="*/ 25400 h 279409"/>
                <a:gd name="connsiteX0" fmla="*/ 0 w 2273300"/>
                <a:gd name="connsiteY0" fmla="*/ 0 h 260603"/>
                <a:gd name="connsiteX1" fmla="*/ 2273300 w 2273300"/>
                <a:gd name="connsiteY1" fmla="*/ 25400 h 260603"/>
                <a:gd name="connsiteX0" fmla="*/ 0 w 2292350"/>
                <a:gd name="connsiteY0" fmla="*/ 0 h 265189"/>
                <a:gd name="connsiteX1" fmla="*/ 2292350 w 2292350"/>
                <a:gd name="connsiteY1" fmla="*/ 34925 h 265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292350" h="265189">
                  <a:moveTo>
                    <a:pt x="0" y="0"/>
                  </a:moveTo>
                  <a:cubicBezTo>
                    <a:pt x="757767" y="376767"/>
                    <a:pt x="1547283" y="318558"/>
                    <a:pt x="2292350" y="34925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자유형 14"/>
            <p:cNvSpPr/>
            <p:nvPr/>
          </p:nvSpPr>
          <p:spPr>
            <a:xfrm>
              <a:off x="2539001" y="3755152"/>
              <a:ext cx="107154" cy="20651"/>
            </a:xfrm>
            <a:custGeom>
              <a:avLst/>
              <a:gdLst>
                <a:gd name="connsiteX0" fmla="*/ 0 w 145256"/>
                <a:gd name="connsiteY0" fmla="*/ 0 h 45244"/>
                <a:gd name="connsiteX1" fmla="*/ 145256 w 145256"/>
                <a:gd name="connsiteY1" fmla="*/ 45244 h 45244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252412"/>
                <a:gd name="connsiteY0" fmla="*/ 0 h 61913"/>
                <a:gd name="connsiteX1" fmla="*/ 252412 w 252412"/>
                <a:gd name="connsiteY1" fmla="*/ 61913 h 61913"/>
                <a:gd name="connsiteX0" fmla="*/ 0 w 252412"/>
                <a:gd name="connsiteY0" fmla="*/ 5425 h 67338"/>
                <a:gd name="connsiteX1" fmla="*/ 252412 w 252412"/>
                <a:gd name="connsiteY1" fmla="*/ 67338 h 67338"/>
                <a:gd name="connsiteX0" fmla="*/ 0 w 276224"/>
                <a:gd name="connsiteY0" fmla="*/ 4880 h 76318"/>
                <a:gd name="connsiteX1" fmla="*/ 276224 w 276224"/>
                <a:gd name="connsiteY1" fmla="*/ 76318 h 76318"/>
                <a:gd name="connsiteX0" fmla="*/ 0 w 295274"/>
                <a:gd name="connsiteY0" fmla="*/ 6106 h 58494"/>
                <a:gd name="connsiteX1" fmla="*/ 295274 w 295274"/>
                <a:gd name="connsiteY1" fmla="*/ 58494 h 58494"/>
                <a:gd name="connsiteX0" fmla="*/ 0 w 295274"/>
                <a:gd name="connsiteY0" fmla="*/ 10558 h 62946"/>
                <a:gd name="connsiteX1" fmla="*/ 295274 w 295274"/>
                <a:gd name="connsiteY1" fmla="*/ 62946 h 62946"/>
                <a:gd name="connsiteX0" fmla="*/ 0 w 319086"/>
                <a:gd name="connsiteY0" fmla="*/ 11100 h 58726"/>
                <a:gd name="connsiteX1" fmla="*/ 319086 w 319086"/>
                <a:gd name="connsiteY1" fmla="*/ 58726 h 58726"/>
                <a:gd name="connsiteX0" fmla="*/ 0 w 290510"/>
                <a:gd name="connsiteY0" fmla="*/ 8821 h 80259"/>
                <a:gd name="connsiteX1" fmla="*/ 290510 w 290510"/>
                <a:gd name="connsiteY1" fmla="*/ 80259 h 80259"/>
                <a:gd name="connsiteX0" fmla="*/ 0 w 290510"/>
                <a:gd name="connsiteY0" fmla="*/ 12577 h 49256"/>
                <a:gd name="connsiteX1" fmla="*/ 290510 w 290510"/>
                <a:gd name="connsiteY1" fmla="*/ 49255 h 49256"/>
                <a:gd name="connsiteX0" fmla="*/ 0 w 290510"/>
                <a:gd name="connsiteY0" fmla="*/ 12191 h 48869"/>
                <a:gd name="connsiteX1" fmla="*/ 290510 w 290510"/>
                <a:gd name="connsiteY1" fmla="*/ 48869 h 48869"/>
                <a:gd name="connsiteX0" fmla="*/ 0 w 295272"/>
                <a:gd name="connsiteY0" fmla="*/ 13574 h 41562"/>
                <a:gd name="connsiteX1" fmla="*/ 295272 w 295272"/>
                <a:gd name="connsiteY1" fmla="*/ 41562 h 41562"/>
                <a:gd name="connsiteX0" fmla="*/ 0 w 295272"/>
                <a:gd name="connsiteY0" fmla="*/ 15054 h 43042"/>
                <a:gd name="connsiteX1" fmla="*/ 295272 w 295272"/>
                <a:gd name="connsiteY1" fmla="*/ 43042 h 43042"/>
                <a:gd name="connsiteX0" fmla="*/ 0 w 219072"/>
                <a:gd name="connsiteY0" fmla="*/ 15055 h 43043"/>
                <a:gd name="connsiteX1" fmla="*/ 219072 w 219072"/>
                <a:gd name="connsiteY1" fmla="*/ 43043 h 43043"/>
                <a:gd name="connsiteX0" fmla="*/ 0 w 219072"/>
                <a:gd name="connsiteY0" fmla="*/ 8716 h 36704"/>
                <a:gd name="connsiteX1" fmla="*/ 219072 w 219072"/>
                <a:gd name="connsiteY1" fmla="*/ 36704 h 36704"/>
                <a:gd name="connsiteX0" fmla="*/ 0 w 242884"/>
                <a:gd name="connsiteY0" fmla="*/ 8199 h 39083"/>
                <a:gd name="connsiteX1" fmla="*/ 242884 w 242884"/>
                <a:gd name="connsiteY1" fmla="*/ 39083 h 39083"/>
                <a:gd name="connsiteX0" fmla="*/ 0 w 247646"/>
                <a:gd name="connsiteY0" fmla="*/ 8715 h 36701"/>
                <a:gd name="connsiteX1" fmla="*/ 247646 w 247646"/>
                <a:gd name="connsiteY1" fmla="*/ 36702 h 36701"/>
                <a:gd name="connsiteX0" fmla="*/ 0 w 247646"/>
                <a:gd name="connsiteY0" fmla="*/ 8252 h 36239"/>
                <a:gd name="connsiteX1" fmla="*/ 247646 w 247646"/>
                <a:gd name="connsiteY1" fmla="*/ 36239 h 36239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  <a:gd name="connsiteX0" fmla="*/ 0 w 214308"/>
                <a:gd name="connsiteY0" fmla="*/ 9621 h 23124"/>
                <a:gd name="connsiteX1" fmla="*/ 214308 w 214308"/>
                <a:gd name="connsiteY1" fmla="*/ 23124 h 23124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4308" h="25120">
                  <a:moveTo>
                    <a:pt x="0" y="11617"/>
                  </a:moveTo>
                  <a:cubicBezTo>
                    <a:pt x="95254" y="-10412"/>
                    <a:pt x="114296" y="1582"/>
                    <a:pt x="214308" y="2512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8" name="그룹 17"/>
          <p:cNvGrpSpPr/>
          <p:nvPr/>
        </p:nvGrpSpPr>
        <p:grpSpPr>
          <a:xfrm>
            <a:off x="3803854" y="1751871"/>
            <a:ext cx="1384469" cy="2548071"/>
            <a:chOff x="2926430" y="596898"/>
            <a:chExt cx="3132672" cy="5765583"/>
          </a:xfrm>
        </p:grpSpPr>
        <p:sp>
          <p:nvSpPr>
            <p:cNvPr id="19" name="Freeform: Shape 19">
              <a:extLst>
                <a:ext uri="{FF2B5EF4-FFF2-40B4-BE49-F238E27FC236}">
                  <a16:creationId xmlns="" xmlns:a16="http://schemas.microsoft.com/office/drawing/2014/main" id="{532CBCAD-5957-497B-BFC2-6853831F78A3}"/>
                </a:ext>
              </a:extLst>
            </p:cNvPr>
            <p:cNvSpPr/>
            <p:nvPr/>
          </p:nvSpPr>
          <p:spPr>
            <a:xfrm>
              <a:off x="3020052" y="2814992"/>
              <a:ext cx="2914792" cy="1585015"/>
            </a:xfrm>
            <a:custGeom>
              <a:avLst/>
              <a:gdLst>
                <a:gd name="connsiteX0" fmla="*/ 0 w 1207294"/>
                <a:gd name="connsiteY0" fmla="*/ 123825 h 699497"/>
                <a:gd name="connsiteX1" fmla="*/ 200025 w 1207294"/>
                <a:gd name="connsiteY1" fmla="*/ 633413 h 699497"/>
                <a:gd name="connsiteX2" fmla="*/ 907256 w 1207294"/>
                <a:gd name="connsiteY2" fmla="*/ 623888 h 699497"/>
                <a:gd name="connsiteX3" fmla="*/ 1207294 w 1207294"/>
                <a:gd name="connsiteY3" fmla="*/ 0 h 699497"/>
                <a:gd name="connsiteX0" fmla="*/ 0 w 1233487"/>
                <a:gd name="connsiteY0" fmla="*/ 26194 h 705673"/>
                <a:gd name="connsiteX1" fmla="*/ 226218 w 1233487"/>
                <a:gd name="connsiteY1" fmla="*/ 633413 h 705673"/>
                <a:gd name="connsiteX2" fmla="*/ 933449 w 1233487"/>
                <a:gd name="connsiteY2" fmla="*/ 623888 h 705673"/>
                <a:gd name="connsiteX3" fmla="*/ 1233487 w 1233487"/>
                <a:gd name="connsiteY3" fmla="*/ 0 h 705673"/>
                <a:gd name="connsiteX0" fmla="*/ 0 w 1228725"/>
                <a:gd name="connsiteY0" fmla="*/ 4763 h 682953"/>
                <a:gd name="connsiteX1" fmla="*/ 226218 w 1228725"/>
                <a:gd name="connsiteY1" fmla="*/ 611982 h 682953"/>
                <a:gd name="connsiteX2" fmla="*/ 933449 w 1228725"/>
                <a:gd name="connsiteY2" fmla="*/ 602457 h 682953"/>
                <a:gd name="connsiteX3" fmla="*/ 1228725 w 1228725"/>
                <a:gd name="connsiteY3" fmla="*/ 0 h 682953"/>
                <a:gd name="connsiteX0" fmla="*/ 0 w 1228725"/>
                <a:gd name="connsiteY0" fmla="*/ 4763 h 707164"/>
                <a:gd name="connsiteX1" fmla="*/ 226218 w 1228725"/>
                <a:gd name="connsiteY1" fmla="*/ 611982 h 707164"/>
                <a:gd name="connsiteX2" fmla="*/ 933449 w 1228725"/>
                <a:gd name="connsiteY2" fmla="*/ 602457 h 707164"/>
                <a:gd name="connsiteX3" fmla="*/ 1228725 w 1228725"/>
                <a:gd name="connsiteY3" fmla="*/ 0 h 707164"/>
                <a:gd name="connsiteX0" fmla="*/ 0 w 1228725"/>
                <a:gd name="connsiteY0" fmla="*/ 4763 h 682953"/>
                <a:gd name="connsiteX1" fmla="*/ 226218 w 1228725"/>
                <a:gd name="connsiteY1" fmla="*/ 611982 h 682953"/>
                <a:gd name="connsiteX2" fmla="*/ 933449 w 1228725"/>
                <a:gd name="connsiteY2" fmla="*/ 602457 h 682953"/>
                <a:gd name="connsiteX3" fmla="*/ 1228725 w 1228725"/>
                <a:gd name="connsiteY3" fmla="*/ 0 h 682953"/>
                <a:gd name="connsiteX0" fmla="*/ 0 w 1228725"/>
                <a:gd name="connsiteY0" fmla="*/ 4763 h 704179"/>
                <a:gd name="connsiteX1" fmla="*/ 226218 w 1228725"/>
                <a:gd name="connsiteY1" fmla="*/ 611982 h 704179"/>
                <a:gd name="connsiteX2" fmla="*/ 933449 w 1228725"/>
                <a:gd name="connsiteY2" fmla="*/ 602457 h 704179"/>
                <a:gd name="connsiteX3" fmla="*/ 1228725 w 1228725"/>
                <a:gd name="connsiteY3" fmla="*/ 0 h 704179"/>
                <a:gd name="connsiteX0" fmla="*/ 0 w 1228725"/>
                <a:gd name="connsiteY0" fmla="*/ 4763 h 666335"/>
                <a:gd name="connsiteX1" fmla="*/ 226218 w 1228725"/>
                <a:gd name="connsiteY1" fmla="*/ 611982 h 666335"/>
                <a:gd name="connsiteX2" fmla="*/ 933449 w 1228725"/>
                <a:gd name="connsiteY2" fmla="*/ 602457 h 666335"/>
                <a:gd name="connsiteX3" fmla="*/ 1228725 w 1228725"/>
                <a:gd name="connsiteY3" fmla="*/ 0 h 666335"/>
                <a:gd name="connsiteX0" fmla="*/ 0 w 1228725"/>
                <a:gd name="connsiteY0" fmla="*/ 4763 h 673920"/>
                <a:gd name="connsiteX1" fmla="*/ 226218 w 1228725"/>
                <a:gd name="connsiteY1" fmla="*/ 611982 h 673920"/>
                <a:gd name="connsiteX2" fmla="*/ 933449 w 1228725"/>
                <a:gd name="connsiteY2" fmla="*/ 602457 h 673920"/>
                <a:gd name="connsiteX3" fmla="*/ 1228725 w 1228725"/>
                <a:gd name="connsiteY3" fmla="*/ 0 h 673920"/>
                <a:gd name="connsiteX0" fmla="*/ 0 w 1228725"/>
                <a:gd name="connsiteY0" fmla="*/ 4763 h 662406"/>
                <a:gd name="connsiteX1" fmla="*/ 226218 w 1228725"/>
                <a:gd name="connsiteY1" fmla="*/ 611982 h 662406"/>
                <a:gd name="connsiteX2" fmla="*/ 933449 w 1228725"/>
                <a:gd name="connsiteY2" fmla="*/ 602457 h 662406"/>
                <a:gd name="connsiteX3" fmla="*/ 1228725 w 1228725"/>
                <a:gd name="connsiteY3" fmla="*/ 0 h 662406"/>
                <a:gd name="connsiteX0" fmla="*/ 0 w 1228725"/>
                <a:gd name="connsiteY0" fmla="*/ 4763 h 662406"/>
                <a:gd name="connsiteX1" fmla="*/ 226218 w 1228725"/>
                <a:gd name="connsiteY1" fmla="*/ 611982 h 662406"/>
                <a:gd name="connsiteX2" fmla="*/ 933449 w 1228725"/>
                <a:gd name="connsiteY2" fmla="*/ 602457 h 662406"/>
                <a:gd name="connsiteX3" fmla="*/ 1228725 w 1228725"/>
                <a:gd name="connsiteY3" fmla="*/ 0 h 662406"/>
                <a:gd name="connsiteX0" fmla="*/ 0 w 1228725"/>
                <a:gd name="connsiteY0" fmla="*/ 4763 h 662406"/>
                <a:gd name="connsiteX1" fmla="*/ 226218 w 1228725"/>
                <a:gd name="connsiteY1" fmla="*/ 611982 h 662406"/>
                <a:gd name="connsiteX2" fmla="*/ 933449 w 1228725"/>
                <a:gd name="connsiteY2" fmla="*/ 602457 h 662406"/>
                <a:gd name="connsiteX3" fmla="*/ 1228725 w 1228725"/>
                <a:gd name="connsiteY3" fmla="*/ 0 h 662406"/>
                <a:gd name="connsiteX0" fmla="*/ 0 w 1228725"/>
                <a:gd name="connsiteY0" fmla="*/ 4763 h 662406"/>
                <a:gd name="connsiteX1" fmla="*/ 226218 w 1228725"/>
                <a:gd name="connsiteY1" fmla="*/ 611982 h 662406"/>
                <a:gd name="connsiteX2" fmla="*/ 933449 w 1228725"/>
                <a:gd name="connsiteY2" fmla="*/ 602457 h 662406"/>
                <a:gd name="connsiteX3" fmla="*/ 1228725 w 1228725"/>
                <a:gd name="connsiteY3" fmla="*/ 0 h 662406"/>
                <a:gd name="connsiteX0" fmla="*/ 0 w 1228725"/>
                <a:gd name="connsiteY0" fmla="*/ 4763 h 657487"/>
                <a:gd name="connsiteX1" fmla="*/ 226218 w 1228725"/>
                <a:gd name="connsiteY1" fmla="*/ 611982 h 657487"/>
                <a:gd name="connsiteX2" fmla="*/ 933449 w 1228725"/>
                <a:gd name="connsiteY2" fmla="*/ 602457 h 657487"/>
                <a:gd name="connsiteX3" fmla="*/ 1228725 w 1228725"/>
                <a:gd name="connsiteY3" fmla="*/ 0 h 657487"/>
                <a:gd name="connsiteX0" fmla="*/ 0 w 1228725"/>
                <a:gd name="connsiteY0" fmla="*/ 4763 h 657487"/>
                <a:gd name="connsiteX1" fmla="*/ 226218 w 1228725"/>
                <a:gd name="connsiteY1" fmla="*/ 611982 h 657487"/>
                <a:gd name="connsiteX2" fmla="*/ 950118 w 1228725"/>
                <a:gd name="connsiteY2" fmla="*/ 602457 h 657487"/>
                <a:gd name="connsiteX3" fmla="*/ 1228725 w 1228725"/>
                <a:gd name="connsiteY3" fmla="*/ 0 h 657487"/>
                <a:gd name="connsiteX0" fmla="*/ 0 w 1228725"/>
                <a:gd name="connsiteY0" fmla="*/ 4763 h 657487"/>
                <a:gd name="connsiteX1" fmla="*/ 226218 w 1228725"/>
                <a:gd name="connsiteY1" fmla="*/ 611982 h 657487"/>
                <a:gd name="connsiteX2" fmla="*/ 942974 w 1228725"/>
                <a:gd name="connsiteY2" fmla="*/ 602457 h 657487"/>
                <a:gd name="connsiteX3" fmla="*/ 1228725 w 1228725"/>
                <a:gd name="connsiteY3" fmla="*/ 0 h 65748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7180"/>
                <a:gd name="connsiteX1" fmla="*/ 226218 w 1228725"/>
                <a:gd name="connsiteY1" fmla="*/ 611982 h 657180"/>
                <a:gd name="connsiteX2" fmla="*/ 942974 w 1228725"/>
                <a:gd name="connsiteY2" fmla="*/ 602457 h 657180"/>
                <a:gd name="connsiteX3" fmla="*/ 1228725 w 1228725"/>
                <a:gd name="connsiteY3" fmla="*/ 0 h 657180"/>
                <a:gd name="connsiteX0" fmla="*/ 0 w 1228725"/>
                <a:gd name="connsiteY0" fmla="*/ 4763 h 657180"/>
                <a:gd name="connsiteX1" fmla="*/ 226218 w 1228725"/>
                <a:gd name="connsiteY1" fmla="*/ 611982 h 657180"/>
                <a:gd name="connsiteX2" fmla="*/ 942974 w 1228725"/>
                <a:gd name="connsiteY2" fmla="*/ 602457 h 657180"/>
                <a:gd name="connsiteX3" fmla="*/ 1228725 w 1228725"/>
                <a:gd name="connsiteY3" fmla="*/ 0 h 657180"/>
                <a:gd name="connsiteX0" fmla="*/ 0 w 1228725"/>
                <a:gd name="connsiteY0" fmla="*/ 4763 h 657180"/>
                <a:gd name="connsiteX1" fmla="*/ 226218 w 1228725"/>
                <a:gd name="connsiteY1" fmla="*/ 611982 h 657180"/>
                <a:gd name="connsiteX2" fmla="*/ 942974 w 1228725"/>
                <a:gd name="connsiteY2" fmla="*/ 602457 h 657180"/>
                <a:gd name="connsiteX3" fmla="*/ 1228725 w 1228725"/>
                <a:gd name="connsiteY3" fmla="*/ 0 h 657180"/>
                <a:gd name="connsiteX0" fmla="*/ 0 w 1228725"/>
                <a:gd name="connsiteY0" fmla="*/ 4763 h 653424"/>
                <a:gd name="connsiteX1" fmla="*/ 226218 w 1228725"/>
                <a:gd name="connsiteY1" fmla="*/ 611982 h 653424"/>
                <a:gd name="connsiteX2" fmla="*/ 942974 w 1228725"/>
                <a:gd name="connsiteY2" fmla="*/ 602457 h 653424"/>
                <a:gd name="connsiteX3" fmla="*/ 1228725 w 1228725"/>
                <a:gd name="connsiteY3" fmla="*/ 0 h 653424"/>
                <a:gd name="connsiteX0" fmla="*/ 0 w 1228725"/>
                <a:gd name="connsiteY0" fmla="*/ 4763 h 654700"/>
                <a:gd name="connsiteX1" fmla="*/ 226218 w 1228725"/>
                <a:gd name="connsiteY1" fmla="*/ 611982 h 654700"/>
                <a:gd name="connsiteX2" fmla="*/ 952499 w 1228725"/>
                <a:gd name="connsiteY2" fmla="*/ 604838 h 654700"/>
                <a:gd name="connsiteX3" fmla="*/ 1228725 w 1228725"/>
                <a:gd name="connsiteY3" fmla="*/ 0 h 654700"/>
                <a:gd name="connsiteX0" fmla="*/ 0 w 1228725"/>
                <a:gd name="connsiteY0" fmla="*/ 4763 h 654700"/>
                <a:gd name="connsiteX1" fmla="*/ 228600 w 1228725"/>
                <a:gd name="connsiteY1" fmla="*/ 611982 h 654700"/>
                <a:gd name="connsiteX2" fmla="*/ 952499 w 1228725"/>
                <a:gd name="connsiteY2" fmla="*/ 604838 h 654700"/>
                <a:gd name="connsiteX3" fmla="*/ 1228725 w 1228725"/>
                <a:gd name="connsiteY3" fmla="*/ 0 h 654700"/>
                <a:gd name="connsiteX0" fmla="*/ 0 w 1228725"/>
                <a:gd name="connsiteY0" fmla="*/ 4763 h 656009"/>
                <a:gd name="connsiteX1" fmla="*/ 228600 w 1228725"/>
                <a:gd name="connsiteY1" fmla="*/ 611982 h 656009"/>
                <a:gd name="connsiteX2" fmla="*/ 957261 w 1228725"/>
                <a:gd name="connsiteY2" fmla="*/ 607219 h 656009"/>
                <a:gd name="connsiteX3" fmla="*/ 1228725 w 1228725"/>
                <a:gd name="connsiteY3" fmla="*/ 0 h 656009"/>
                <a:gd name="connsiteX0" fmla="*/ 0 w 1228725"/>
                <a:gd name="connsiteY0" fmla="*/ 4763 h 653171"/>
                <a:gd name="connsiteX1" fmla="*/ 228600 w 1228725"/>
                <a:gd name="connsiteY1" fmla="*/ 611982 h 653171"/>
                <a:gd name="connsiteX2" fmla="*/ 957261 w 1228725"/>
                <a:gd name="connsiteY2" fmla="*/ 607219 h 653171"/>
                <a:gd name="connsiteX3" fmla="*/ 1228725 w 1228725"/>
                <a:gd name="connsiteY3" fmla="*/ 0 h 653171"/>
                <a:gd name="connsiteX0" fmla="*/ 0 w 1228725"/>
                <a:gd name="connsiteY0" fmla="*/ 4763 h 653171"/>
                <a:gd name="connsiteX1" fmla="*/ 228600 w 1228725"/>
                <a:gd name="connsiteY1" fmla="*/ 611982 h 653171"/>
                <a:gd name="connsiteX2" fmla="*/ 957261 w 1228725"/>
                <a:gd name="connsiteY2" fmla="*/ 607219 h 653171"/>
                <a:gd name="connsiteX3" fmla="*/ 1228725 w 1228725"/>
                <a:gd name="connsiteY3" fmla="*/ 0 h 653171"/>
                <a:gd name="connsiteX0" fmla="*/ 0 w 1228725"/>
                <a:gd name="connsiteY0" fmla="*/ 4763 h 653171"/>
                <a:gd name="connsiteX1" fmla="*/ 228600 w 1228725"/>
                <a:gd name="connsiteY1" fmla="*/ 611982 h 653171"/>
                <a:gd name="connsiteX2" fmla="*/ 954880 w 1228725"/>
                <a:gd name="connsiteY2" fmla="*/ 607219 h 653171"/>
                <a:gd name="connsiteX3" fmla="*/ 1228725 w 1228725"/>
                <a:gd name="connsiteY3" fmla="*/ 0 h 653171"/>
                <a:gd name="connsiteX0" fmla="*/ 0 w 1228725"/>
                <a:gd name="connsiteY0" fmla="*/ 4763 h 653171"/>
                <a:gd name="connsiteX1" fmla="*/ 228600 w 1228725"/>
                <a:gd name="connsiteY1" fmla="*/ 611982 h 653171"/>
                <a:gd name="connsiteX2" fmla="*/ 954880 w 1228725"/>
                <a:gd name="connsiteY2" fmla="*/ 607219 h 653171"/>
                <a:gd name="connsiteX3" fmla="*/ 1228725 w 1228725"/>
                <a:gd name="connsiteY3" fmla="*/ 0 h 653171"/>
                <a:gd name="connsiteX0" fmla="*/ 0 w 1228725"/>
                <a:gd name="connsiteY0" fmla="*/ 7144 h 655552"/>
                <a:gd name="connsiteX1" fmla="*/ 228600 w 1228725"/>
                <a:gd name="connsiteY1" fmla="*/ 614363 h 655552"/>
                <a:gd name="connsiteX2" fmla="*/ 954880 w 1228725"/>
                <a:gd name="connsiteY2" fmla="*/ 609600 h 655552"/>
                <a:gd name="connsiteX3" fmla="*/ 1228725 w 1228725"/>
                <a:gd name="connsiteY3" fmla="*/ 0 h 655552"/>
                <a:gd name="connsiteX0" fmla="*/ 0 w 1243013"/>
                <a:gd name="connsiteY0" fmla="*/ 50006 h 698414"/>
                <a:gd name="connsiteX1" fmla="*/ 228600 w 1243013"/>
                <a:gd name="connsiteY1" fmla="*/ 657225 h 698414"/>
                <a:gd name="connsiteX2" fmla="*/ 954880 w 1243013"/>
                <a:gd name="connsiteY2" fmla="*/ 652462 h 698414"/>
                <a:gd name="connsiteX3" fmla="*/ 1243013 w 1243013"/>
                <a:gd name="connsiteY3" fmla="*/ 0 h 698414"/>
                <a:gd name="connsiteX0" fmla="*/ 0 w 1254919"/>
                <a:gd name="connsiteY0" fmla="*/ 0 h 700795"/>
                <a:gd name="connsiteX1" fmla="*/ 240506 w 1254919"/>
                <a:gd name="connsiteY1" fmla="*/ 659606 h 700795"/>
                <a:gd name="connsiteX2" fmla="*/ 966786 w 1254919"/>
                <a:gd name="connsiteY2" fmla="*/ 654843 h 700795"/>
                <a:gd name="connsiteX3" fmla="*/ 1254919 w 1254919"/>
                <a:gd name="connsiteY3" fmla="*/ 2381 h 700795"/>
                <a:gd name="connsiteX0" fmla="*/ 0 w 1255970"/>
                <a:gd name="connsiteY0" fmla="*/ 0 h 703949"/>
                <a:gd name="connsiteX1" fmla="*/ 241557 w 1255970"/>
                <a:gd name="connsiteY1" fmla="*/ 662760 h 703949"/>
                <a:gd name="connsiteX2" fmla="*/ 967837 w 1255970"/>
                <a:gd name="connsiteY2" fmla="*/ 657997 h 703949"/>
                <a:gd name="connsiteX3" fmla="*/ 1255970 w 1255970"/>
                <a:gd name="connsiteY3" fmla="*/ 5535 h 703949"/>
                <a:gd name="connsiteX0" fmla="*/ 0 w 1288209"/>
                <a:gd name="connsiteY0" fmla="*/ 1473 h 698414"/>
                <a:gd name="connsiteX1" fmla="*/ 273796 w 1288209"/>
                <a:gd name="connsiteY1" fmla="*/ 657225 h 698414"/>
                <a:gd name="connsiteX2" fmla="*/ 1000076 w 1288209"/>
                <a:gd name="connsiteY2" fmla="*/ 652462 h 698414"/>
                <a:gd name="connsiteX3" fmla="*/ 1288209 w 1288209"/>
                <a:gd name="connsiteY3" fmla="*/ 0 h 698414"/>
                <a:gd name="connsiteX0" fmla="*/ 0 w 1288209"/>
                <a:gd name="connsiteY0" fmla="*/ 1473 h 698414"/>
                <a:gd name="connsiteX1" fmla="*/ 273796 w 1288209"/>
                <a:gd name="connsiteY1" fmla="*/ 657225 h 698414"/>
                <a:gd name="connsiteX2" fmla="*/ 1000076 w 1288209"/>
                <a:gd name="connsiteY2" fmla="*/ 652462 h 698414"/>
                <a:gd name="connsiteX3" fmla="*/ 1288209 w 1288209"/>
                <a:gd name="connsiteY3" fmla="*/ 0 h 698414"/>
                <a:gd name="connsiteX0" fmla="*/ 0 w 1286807"/>
                <a:gd name="connsiteY0" fmla="*/ 0 h 699744"/>
                <a:gd name="connsiteX1" fmla="*/ 272394 w 1286807"/>
                <a:gd name="connsiteY1" fmla="*/ 658555 h 699744"/>
                <a:gd name="connsiteX2" fmla="*/ 998674 w 1286807"/>
                <a:gd name="connsiteY2" fmla="*/ 653792 h 699744"/>
                <a:gd name="connsiteX3" fmla="*/ 1286807 w 1286807"/>
                <a:gd name="connsiteY3" fmla="*/ 1330 h 699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86807" h="699744">
                  <a:moveTo>
                    <a:pt x="0" y="0"/>
                  </a:moveTo>
                  <a:cubicBezTo>
                    <a:pt x="73163" y="179920"/>
                    <a:pt x="200163" y="463689"/>
                    <a:pt x="272394" y="658555"/>
                  </a:cubicBezTo>
                  <a:cubicBezTo>
                    <a:pt x="354151" y="705783"/>
                    <a:pt x="900646" y="722451"/>
                    <a:pt x="998674" y="653792"/>
                  </a:cubicBezTo>
                  <a:cubicBezTo>
                    <a:pt x="1099084" y="463689"/>
                    <a:pt x="1180247" y="253344"/>
                    <a:pt x="1286807" y="133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자유형 19"/>
            <p:cNvSpPr/>
            <p:nvPr/>
          </p:nvSpPr>
          <p:spPr>
            <a:xfrm>
              <a:off x="2926430" y="596898"/>
              <a:ext cx="3132672" cy="2219326"/>
            </a:xfrm>
            <a:custGeom>
              <a:avLst/>
              <a:gdLst>
                <a:gd name="connsiteX0" fmla="*/ 0 w 2851150"/>
                <a:gd name="connsiteY0" fmla="*/ 2203456 h 2222506"/>
                <a:gd name="connsiteX1" fmla="*/ 1435100 w 2851150"/>
                <a:gd name="connsiteY1" fmla="*/ 6 h 2222506"/>
                <a:gd name="connsiteX2" fmla="*/ 2851150 w 2851150"/>
                <a:gd name="connsiteY2" fmla="*/ 2222506 h 2222506"/>
                <a:gd name="connsiteX0" fmla="*/ 0 w 2973076"/>
                <a:gd name="connsiteY0" fmla="*/ 2203456 h 2222506"/>
                <a:gd name="connsiteX1" fmla="*/ 1435100 w 2973076"/>
                <a:gd name="connsiteY1" fmla="*/ 6 h 2222506"/>
                <a:gd name="connsiteX2" fmla="*/ 2851150 w 2973076"/>
                <a:gd name="connsiteY2" fmla="*/ 2222506 h 2222506"/>
                <a:gd name="connsiteX0" fmla="*/ 94320 w 3067396"/>
                <a:gd name="connsiteY0" fmla="*/ 2203465 h 2222515"/>
                <a:gd name="connsiteX1" fmla="*/ 1529420 w 3067396"/>
                <a:gd name="connsiteY1" fmla="*/ 15 h 2222515"/>
                <a:gd name="connsiteX2" fmla="*/ 2945470 w 3067396"/>
                <a:gd name="connsiteY2" fmla="*/ 2222515 h 2222515"/>
                <a:gd name="connsiteX0" fmla="*/ 102462 w 3085240"/>
                <a:gd name="connsiteY0" fmla="*/ 2203465 h 2222515"/>
                <a:gd name="connsiteX1" fmla="*/ 1537562 w 3085240"/>
                <a:gd name="connsiteY1" fmla="*/ 15 h 2222515"/>
                <a:gd name="connsiteX2" fmla="*/ 2953612 w 3085240"/>
                <a:gd name="connsiteY2" fmla="*/ 2222515 h 2222515"/>
                <a:gd name="connsiteX0" fmla="*/ 99611 w 3079004"/>
                <a:gd name="connsiteY0" fmla="*/ 2203465 h 2222515"/>
                <a:gd name="connsiteX1" fmla="*/ 1534711 w 3079004"/>
                <a:gd name="connsiteY1" fmla="*/ 15 h 2222515"/>
                <a:gd name="connsiteX2" fmla="*/ 2950761 w 3079004"/>
                <a:gd name="connsiteY2" fmla="*/ 2222515 h 2222515"/>
                <a:gd name="connsiteX0" fmla="*/ 94262 w 3060574"/>
                <a:gd name="connsiteY0" fmla="*/ 2203465 h 2222515"/>
                <a:gd name="connsiteX1" fmla="*/ 1529362 w 3060574"/>
                <a:gd name="connsiteY1" fmla="*/ 15 h 2222515"/>
                <a:gd name="connsiteX2" fmla="*/ 2938268 w 3060574"/>
                <a:gd name="connsiteY2" fmla="*/ 2222515 h 2222515"/>
                <a:gd name="connsiteX0" fmla="*/ 94472 w 3055974"/>
                <a:gd name="connsiteY0" fmla="*/ 2220119 h 2222501"/>
                <a:gd name="connsiteX1" fmla="*/ 1524809 w 3055974"/>
                <a:gd name="connsiteY1" fmla="*/ 1 h 2222501"/>
                <a:gd name="connsiteX2" fmla="*/ 2933715 w 3055974"/>
                <a:gd name="connsiteY2" fmla="*/ 2222501 h 2222501"/>
                <a:gd name="connsiteX0" fmla="*/ 91358 w 3126615"/>
                <a:gd name="connsiteY0" fmla="*/ 2216944 h 2222501"/>
                <a:gd name="connsiteX1" fmla="*/ 1594720 w 3126615"/>
                <a:gd name="connsiteY1" fmla="*/ 1 h 2222501"/>
                <a:gd name="connsiteX2" fmla="*/ 3003626 w 3126615"/>
                <a:gd name="connsiteY2" fmla="*/ 2222501 h 2222501"/>
                <a:gd name="connsiteX0" fmla="*/ 91383 w 3129644"/>
                <a:gd name="connsiteY0" fmla="*/ 2216944 h 2222501"/>
                <a:gd name="connsiteX1" fmla="*/ 1594745 w 3129644"/>
                <a:gd name="connsiteY1" fmla="*/ 1 h 2222501"/>
                <a:gd name="connsiteX2" fmla="*/ 3006826 w 3129644"/>
                <a:gd name="connsiteY2" fmla="*/ 2222501 h 2222501"/>
                <a:gd name="connsiteX0" fmla="*/ 91407 w 3132672"/>
                <a:gd name="connsiteY0" fmla="*/ 2216944 h 2219326"/>
                <a:gd name="connsiteX1" fmla="*/ 1594769 w 3132672"/>
                <a:gd name="connsiteY1" fmla="*/ 1 h 2219326"/>
                <a:gd name="connsiteX2" fmla="*/ 3010025 w 3132672"/>
                <a:gd name="connsiteY2" fmla="*/ 2219326 h 2219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32672" h="2219326">
                  <a:moveTo>
                    <a:pt x="91407" y="2216944"/>
                  </a:moveTo>
                  <a:cubicBezTo>
                    <a:pt x="-381139" y="497681"/>
                    <a:pt x="1108333" y="-396"/>
                    <a:pt x="1594769" y="1"/>
                  </a:cubicBezTo>
                  <a:cubicBezTo>
                    <a:pt x="2081205" y="398"/>
                    <a:pt x="3565650" y="403226"/>
                    <a:pt x="3010025" y="221932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자유형 20"/>
            <p:cNvSpPr/>
            <p:nvPr/>
          </p:nvSpPr>
          <p:spPr>
            <a:xfrm>
              <a:off x="5607050" y="2813050"/>
              <a:ext cx="375999" cy="933462"/>
            </a:xfrm>
            <a:custGeom>
              <a:avLst/>
              <a:gdLst>
                <a:gd name="connsiteX0" fmla="*/ 330200 w 338102"/>
                <a:gd name="connsiteY0" fmla="*/ 0 h 933450"/>
                <a:gd name="connsiteX1" fmla="*/ 295275 w 338102"/>
                <a:gd name="connsiteY1" fmla="*/ 504825 h 933450"/>
                <a:gd name="connsiteX2" fmla="*/ 0 w 338102"/>
                <a:gd name="connsiteY2" fmla="*/ 933450 h 933450"/>
                <a:gd name="connsiteX0" fmla="*/ 330200 w 375999"/>
                <a:gd name="connsiteY0" fmla="*/ 0 h 933450"/>
                <a:gd name="connsiteX1" fmla="*/ 295275 w 375999"/>
                <a:gd name="connsiteY1" fmla="*/ 504825 h 933450"/>
                <a:gd name="connsiteX2" fmla="*/ 0 w 375999"/>
                <a:gd name="connsiteY2" fmla="*/ 933450 h 933450"/>
                <a:gd name="connsiteX0" fmla="*/ 330200 w 375999"/>
                <a:gd name="connsiteY0" fmla="*/ 0 h 933462"/>
                <a:gd name="connsiteX1" fmla="*/ 295275 w 375999"/>
                <a:gd name="connsiteY1" fmla="*/ 504825 h 933462"/>
                <a:gd name="connsiteX2" fmla="*/ 0 w 375999"/>
                <a:gd name="connsiteY2" fmla="*/ 933450 h 933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5999" h="933462">
                  <a:moveTo>
                    <a:pt x="330200" y="0"/>
                  </a:moveTo>
                  <a:cubicBezTo>
                    <a:pt x="425979" y="25400"/>
                    <a:pt x="350308" y="349250"/>
                    <a:pt x="295275" y="504825"/>
                  </a:cubicBezTo>
                  <a:cubicBezTo>
                    <a:pt x="240242" y="660400"/>
                    <a:pt x="183092" y="935567"/>
                    <a:pt x="0" y="93345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자유형 21"/>
            <p:cNvSpPr/>
            <p:nvPr/>
          </p:nvSpPr>
          <p:spPr>
            <a:xfrm>
              <a:off x="5439255" y="2813456"/>
              <a:ext cx="501170" cy="3348673"/>
            </a:xfrm>
            <a:custGeom>
              <a:avLst/>
              <a:gdLst>
                <a:gd name="connsiteX0" fmla="*/ 501650 w 501650"/>
                <a:gd name="connsiteY0" fmla="*/ 0 h 1339850"/>
                <a:gd name="connsiteX1" fmla="*/ 0 w 501650"/>
                <a:gd name="connsiteY1" fmla="*/ 1339850 h 1339850"/>
                <a:gd name="connsiteX0" fmla="*/ 434975 w 434975"/>
                <a:gd name="connsiteY0" fmla="*/ 0 h 2830513"/>
                <a:gd name="connsiteX1" fmla="*/ 0 w 434975"/>
                <a:gd name="connsiteY1" fmla="*/ 2830513 h 2830513"/>
                <a:gd name="connsiteX0" fmla="*/ 290195 w 290195"/>
                <a:gd name="connsiteY0" fmla="*/ 0 h 3348673"/>
                <a:gd name="connsiteX1" fmla="*/ 0 w 290195"/>
                <a:gd name="connsiteY1" fmla="*/ 3348673 h 3348673"/>
                <a:gd name="connsiteX0" fmla="*/ 449081 w 449081"/>
                <a:gd name="connsiteY0" fmla="*/ 0 h 3348673"/>
                <a:gd name="connsiteX1" fmla="*/ 158886 w 449081"/>
                <a:gd name="connsiteY1" fmla="*/ 3348673 h 3348673"/>
                <a:gd name="connsiteX0" fmla="*/ 512470 w 512470"/>
                <a:gd name="connsiteY0" fmla="*/ 0 h 3348673"/>
                <a:gd name="connsiteX1" fmla="*/ 222275 w 512470"/>
                <a:gd name="connsiteY1" fmla="*/ 3348673 h 3348673"/>
                <a:gd name="connsiteX0" fmla="*/ 517512 w 517512"/>
                <a:gd name="connsiteY0" fmla="*/ 0 h 3348673"/>
                <a:gd name="connsiteX1" fmla="*/ 227317 w 517512"/>
                <a:gd name="connsiteY1" fmla="*/ 3348673 h 3348673"/>
                <a:gd name="connsiteX0" fmla="*/ 517512 w 517512"/>
                <a:gd name="connsiteY0" fmla="*/ 0 h 3348673"/>
                <a:gd name="connsiteX1" fmla="*/ 227317 w 517512"/>
                <a:gd name="connsiteY1" fmla="*/ 3348673 h 3348673"/>
                <a:gd name="connsiteX0" fmla="*/ 507548 w 507548"/>
                <a:gd name="connsiteY0" fmla="*/ 0 h 3348673"/>
                <a:gd name="connsiteX1" fmla="*/ 217353 w 507548"/>
                <a:gd name="connsiteY1" fmla="*/ 3348673 h 3348673"/>
                <a:gd name="connsiteX0" fmla="*/ 510816 w 510816"/>
                <a:gd name="connsiteY0" fmla="*/ 0 h 3348673"/>
                <a:gd name="connsiteX1" fmla="*/ 220621 w 510816"/>
                <a:gd name="connsiteY1" fmla="*/ 3348673 h 3348673"/>
                <a:gd name="connsiteX0" fmla="*/ 501170 w 501170"/>
                <a:gd name="connsiteY0" fmla="*/ 0 h 3348673"/>
                <a:gd name="connsiteX1" fmla="*/ 210975 w 501170"/>
                <a:gd name="connsiteY1" fmla="*/ 3348673 h 3348673"/>
                <a:gd name="connsiteX0" fmla="*/ 501170 w 501170"/>
                <a:gd name="connsiteY0" fmla="*/ 0 h 3348673"/>
                <a:gd name="connsiteX1" fmla="*/ 210975 w 501170"/>
                <a:gd name="connsiteY1" fmla="*/ 3348673 h 3348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1170" h="3348673">
                  <a:moveTo>
                    <a:pt x="501170" y="0"/>
                  </a:moveTo>
                  <a:cubicBezTo>
                    <a:pt x="39683" y="1459494"/>
                    <a:pt x="-200188" y="1004465"/>
                    <a:pt x="210975" y="3348673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자유형 22"/>
            <p:cNvSpPr/>
            <p:nvPr/>
          </p:nvSpPr>
          <p:spPr>
            <a:xfrm>
              <a:off x="3396719" y="5610224"/>
              <a:ext cx="2151995" cy="200085"/>
            </a:xfrm>
            <a:custGeom>
              <a:avLst/>
              <a:gdLst>
                <a:gd name="connsiteX0" fmla="*/ 0 w 2125980"/>
                <a:gd name="connsiteY0" fmla="*/ 0 h 7620"/>
                <a:gd name="connsiteX1" fmla="*/ 2125980 w 2125980"/>
                <a:gd name="connsiteY1" fmla="*/ 7620 h 7620"/>
                <a:gd name="connsiteX0" fmla="*/ 0 w 10067"/>
                <a:gd name="connsiteY0" fmla="*/ 2500 h 2500"/>
                <a:gd name="connsiteX1" fmla="*/ 10067 w 10067"/>
                <a:gd name="connsiteY1" fmla="*/ 0 h 2500"/>
                <a:gd name="connsiteX0" fmla="*/ 0 w 10000"/>
                <a:gd name="connsiteY0" fmla="*/ 10000 h 847780"/>
                <a:gd name="connsiteX1" fmla="*/ 10000 w 10000"/>
                <a:gd name="connsiteY1" fmla="*/ 0 h 847780"/>
                <a:gd name="connsiteX0" fmla="*/ 0 w 10000"/>
                <a:gd name="connsiteY0" fmla="*/ 10000 h 1101197"/>
                <a:gd name="connsiteX1" fmla="*/ 10000 w 10000"/>
                <a:gd name="connsiteY1" fmla="*/ 0 h 1101197"/>
                <a:gd name="connsiteX0" fmla="*/ 0 w 10000"/>
                <a:gd name="connsiteY0" fmla="*/ 10000 h 986063"/>
                <a:gd name="connsiteX1" fmla="*/ 10000 w 10000"/>
                <a:gd name="connsiteY1" fmla="*/ 0 h 986063"/>
                <a:gd name="connsiteX0" fmla="*/ 0 w 10189"/>
                <a:gd name="connsiteY0" fmla="*/ 110000 h 1028226"/>
                <a:gd name="connsiteX1" fmla="*/ 10189 w 10189"/>
                <a:gd name="connsiteY1" fmla="*/ 0 h 1028226"/>
                <a:gd name="connsiteX0" fmla="*/ 0 w 10055"/>
                <a:gd name="connsiteY0" fmla="*/ 160000 h 1050315"/>
                <a:gd name="connsiteX1" fmla="*/ 10055 w 10055"/>
                <a:gd name="connsiteY1" fmla="*/ 0 h 1050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055" h="1050315">
                  <a:moveTo>
                    <a:pt x="0" y="160000"/>
                  </a:moveTo>
                  <a:cubicBezTo>
                    <a:pt x="1219" y="1106667"/>
                    <a:pt x="6967" y="1628331"/>
                    <a:pt x="10055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자유형 23"/>
            <p:cNvSpPr/>
            <p:nvPr/>
          </p:nvSpPr>
          <p:spPr>
            <a:xfrm flipH="1">
              <a:off x="2978297" y="2813456"/>
              <a:ext cx="375999" cy="933462"/>
            </a:xfrm>
            <a:custGeom>
              <a:avLst/>
              <a:gdLst>
                <a:gd name="connsiteX0" fmla="*/ 330200 w 338102"/>
                <a:gd name="connsiteY0" fmla="*/ 0 h 933450"/>
                <a:gd name="connsiteX1" fmla="*/ 295275 w 338102"/>
                <a:gd name="connsiteY1" fmla="*/ 504825 h 933450"/>
                <a:gd name="connsiteX2" fmla="*/ 0 w 338102"/>
                <a:gd name="connsiteY2" fmla="*/ 933450 h 933450"/>
                <a:gd name="connsiteX0" fmla="*/ 330200 w 375999"/>
                <a:gd name="connsiteY0" fmla="*/ 0 h 933450"/>
                <a:gd name="connsiteX1" fmla="*/ 295275 w 375999"/>
                <a:gd name="connsiteY1" fmla="*/ 504825 h 933450"/>
                <a:gd name="connsiteX2" fmla="*/ 0 w 375999"/>
                <a:gd name="connsiteY2" fmla="*/ 933450 h 933450"/>
                <a:gd name="connsiteX0" fmla="*/ 330200 w 375999"/>
                <a:gd name="connsiteY0" fmla="*/ 0 h 933462"/>
                <a:gd name="connsiteX1" fmla="*/ 295275 w 375999"/>
                <a:gd name="connsiteY1" fmla="*/ 504825 h 933462"/>
                <a:gd name="connsiteX2" fmla="*/ 0 w 375999"/>
                <a:gd name="connsiteY2" fmla="*/ 933450 h 933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5999" h="933462">
                  <a:moveTo>
                    <a:pt x="330200" y="0"/>
                  </a:moveTo>
                  <a:cubicBezTo>
                    <a:pt x="425979" y="25400"/>
                    <a:pt x="350308" y="349250"/>
                    <a:pt x="295275" y="504825"/>
                  </a:cubicBezTo>
                  <a:cubicBezTo>
                    <a:pt x="240242" y="660400"/>
                    <a:pt x="183092" y="935567"/>
                    <a:pt x="0" y="93345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자유형 24"/>
            <p:cNvSpPr/>
            <p:nvPr/>
          </p:nvSpPr>
          <p:spPr>
            <a:xfrm flipH="1">
              <a:off x="3016402" y="2813456"/>
              <a:ext cx="501170" cy="3348673"/>
            </a:xfrm>
            <a:custGeom>
              <a:avLst/>
              <a:gdLst>
                <a:gd name="connsiteX0" fmla="*/ 501650 w 501650"/>
                <a:gd name="connsiteY0" fmla="*/ 0 h 1339850"/>
                <a:gd name="connsiteX1" fmla="*/ 0 w 501650"/>
                <a:gd name="connsiteY1" fmla="*/ 1339850 h 1339850"/>
                <a:gd name="connsiteX0" fmla="*/ 434975 w 434975"/>
                <a:gd name="connsiteY0" fmla="*/ 0 h 2830513"/>
                <a:gd name="connsiteX1" fmla="*/ 0 w 434975"/>
                <a:gd name="connsiteY1" fmla="*/ 2830513 h 2830513"/>
                <a:gd name="connsiteX0" fmla="*/ 290195 w 290195"/>
                <a:gd name="connsiteY0" fmla="*/ 0 h 3348673"/>
                <a:gd name="connsiteX1" fmla="*/ 0 w 290195"/>
                <a:gd name="connsiteY1" fmla="*/ 3348673 h 3348673"/>
                <a:gd name="connsiteX0" fmla="*/ 449081 w 449081"/>
                <a:gd name="connsiteY0" fmla="*/ 0 h 3348673"/>
                <a:gd name="connsiteX1" fmla="*/ 158886 w 449081"/>
                <a:gd name="connsiteY1" fmla="*/ 3348673 h 3348673"/>
                <a:gd name="connsiteX0" fmla="*/ 512470 w 512470"/>
                <a:gd name="connsiteY0" fmla="*/ 0 h 3348673"/>
                <a:gd name="connsiteX1" fmla="*/ 222275 w 512470"/>
                <a:gd name="connsiteY1" fmla="*/ 3348673 h 3348673"/>
                <a:gd name="connsiteX0" fmla="*/ 517512 w 517512"/>
                <a:gd name="connsiteY0" fmla="*/ 0 h 3348673"/>
                <a:gd name="connsiteX1" fmla="*/ 227317 w 517512"/>
                <a:gd name="connsiteY1" fmla="*/ 3348673 h 3348673"/>
                <a:gd name="connsiteX0" fmla="*/ 517512 w 517512"/>
                <a:gd name="connsiteY0" fmla="*/ 0 h 3348673"/>
                <a:gd name="connsiteX1" fmla="*/ 227317 w 517512"/>
                <a:gd name="connsiteY1" fmla="*/ 3348673 h 3348673"/>
                <a:gd name="connsiteX0" fmla="*/ 507548 w 507548"/>
                <a:gd name="connsiteY0" fmla="*/ 0 h 3348673"/>
                <a:gd name="connsiteX1" fmla="*/ 217353 w 507548"/>
                <a:gd name="connsiteY1" fmla="*/ 3348673 h 3348673"/>
                <a:gd name="connsiteX0" fmla="*/ 510816 w 510816"/>
                <a:gd name="connsiteY0" fmla="*/ 0 h 3348673"/>
                <a:gd name="connsiteX1" fmla="*/ 220621 w 510816"/>
                <a:gd name="connsiteY1" fmla="*/ 3348673 h 3348673"/>
                <a:gd name="connsiteX0" fmla="*/ 501170 w 501170"/>
                <a:gd name="connsiteY0" fmla="*/ 0 h 3348673"/>
                <a:gd name="connsiteX1" fmla="*/ 210975 w 501170"/>
                <a:gd name="connsiteY1" fmla="*/ 3348673 h 3348673"/>
                <a:gd name="connsiteX0" fmla="*/ 501170 w 501170"/>
                <a:gd name="connsiteY0" fmla="*/ 0 h 3348673"/>
                <a:gd name="connsiteX1" fmla="*/ 210975 w 501170"/>
                <a:gd name="connsiteY1" fmla="*/ 3348673 h 3348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1170" h="3348673">
                  <a:moveTo>
                    <a:pt x="501170" y="0"/>
                  </a:moveTo>
                  <a:cubicBezTo>
                    <a:pt x="39683" y="1459494"/>
                    <a:pt x="-200188" y="1004465"/>
                    <a:pt x="210975" y="3348673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자유형 25"/>
            <p:cNvSpPr/>
            <p:nvPr/>
          </p:nvSpPr>
          <p:spPr>
            <a:xfrm>
              <a:off x="3304198" y="6164035"/>
              <a:ext cx="2345899" cy="198446"/>
            </a:xfrm>
            <a:custGeom>
              <a:avLst/>
              <a:gdLst>
                <a:gd name="connsiteX0" fmla="*/ 0 w 2125980"/>
                <a:gd name="connsiteY0" fmla="*/ 0 h 7620"/>
                <a:gd name="connsiteX1" fmla="*/ 2125980 w 2125980"/>
                <a:gd name="connsiteY1" fmla="*/ 7620 h 7620"/>
                <a:gd name="connsiteX0" fmla="*/ 0 w 10067"/>
                <a:gd name="connsiteY0" fmla="*/ 2500 h 2500"/>
                <a:gd name="connsiteX1" fmla="*/ 10067 w 10067"/>
                <a:gd name="connsiteY1" fmla="*/ 0 h 2500"/>
                <a:gd name="connsiteX0" fmla="*/ 0 w 10000"/>
                <a:gd name="connsiteY0" fmla="*/ 10000 h 847780"/>
                <a:gd name="connsiteX1" fmla="*/ 10000 w 10000"/>
                <a:gd name="connsiteY1" fmla="*/ 0 h 847780"/>
                <a:gd name="connsiteX0" fmla="*/ 0 w 10000"/>
                <a:gd name="connsiteY0" fmla="*/ 10000 h 1101197"/>
                <a:gd name="connsiteX1" fmla="*/ 10000 w 10000"/>
                <a:gd name="connsiteY1" fmla="*/ 0 h 1101197"/>
                <a:gd name="connsiteX0" fmla="*/ 0 w 10000"/>
                <a:gd name="connsiteY0" fmla="*/ 10000 h 986063"/>
                <a:gd name="connsiteX1" fmla="*/ 10000 w 10000"/>
                <a:gd name="connsiteY1" fmla="*/ 0 h 986063"/>
                <a:gd name="connsiteX0" fmla="*/ 0 w 10189"/>
                <a:gd name="connsiteY0" fmla="*/ 110000 h 1028226"/>
                <a:gd name="connsiteX1" fmla="*/ 10189 w 10189"/>
                <a:gd name="connsiteY1" fmla="*/ 0 h 1028226"/>
                <a:gd name="connsiteX0" fmla="*/ 0 w 10055"/>
                <a:gd name="connsiteY0" fmla="*/ 160000 h 1050315"/>
                <a:gd name="connsiteX1" fmla="*/ 10055 w 10055"/>
                <a:gd name="connsiteY1" fmla="*/ 0 h 1050315"/>
                <a:gd name="connsiteX0" fmla="*/ 0 w 10426"/>
                <a:gd name="connsiteY0" fmla="*/ 160000 h 1050315"/>
                <a:gd name="connsiteX1" fmla="*/ 10426 w 10426"/>
                <a:gd name="connsiteY1" fmla="*/ 0 h 1050315"/>
                <a:gd name="connsiteX0" fmla="*/ 0 w 11005"/>
                <a:gd name="connsiteY0" fmla="*/ 0 h 985958"/>
                <a:gd name="connsiteX1" fmla="*/ 11005 w 11005"/>
                <a:gd name="connsiteY1" fmla="*/ 6667 h 985958"/>
                <a:gd name="connsiteX0" fmla="*/ 0 w 10990"/>
                <a:gd name="connsiteY0" fmla="*/ 0 h 985958"/>
                <a:gd name="connsiteX1" fmla="*/ 10990 w 10990"/>
                <a:gd name="connsiteY1" fmla="*/ 6667 h 985958"/>
                <a:gd name="connsiteX0" fmla="*/ 0 w 10916"/>
                <a:gd name="connsiteY0" fmla="*/ 0 h 985958"/>
                <a:gd name="connsiteX1" fmla="*/ 10916 w 10916"/>
                <a:gd name="connsiteY1" fmla="*/ 6667 h 985958"/>
                <a:gd name="connsiteX0" fmla="*/ 0 w 10961"/>
                <a:gd name="connsiteY0" fmla="*/ 0 h 985958"/>
                <a:gd name="connsiteX1" fmla="*/ 10961 w 10961"/>
                <a:gd name="connsiteY1" fmla="*/ 6667 h 985958"/>
                <a:gd name="connsiteX0" fmla="*/ 0 w 10961"/>
                <a:gd name="connsiteY0" fmla="*/ 0 h 1041711"/>
                <a:gd name="connsiteX1" fmla="*/ 10961 w 10961"/>
                <a:gd name="connsiteY1" fmla="*/ 6667 h 1041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961" h="1041711">
                  <a:moveTo>
                    <a:pt x="0" y="0"/>
                  </a:moveTo>
                  <a:cubicBezTo>
                    <a:pt x="1219" y="946667"/>
                    <a:pt x="7962" y="1768331"/>
                    <a:pt x="10961" y="6667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7" name="그룹 26"/>
          <p:cNvGrpSpPr/>
          <p:nvPr/>
        </p:nvGrpSpPr>
        <p:grpSpPr>
          <a:xfrm>
            <a:off x="6386807" y="1954179"/>
            <a:ext cx="1607728" cy="2143456"/>
            <a:chOff x="2471048" y="249093"/>
            <a:chExt cx="4235560" cy="5646933"/>
          </a:xfrm>
        </p:grpSpPr>
        <p:sp>
          <p:nvSpPr>
            <p:cNvPr id="28" name="자유형 27"/>
            <p:cNvSpPr/>
            <p:nvPr/>
          </p:nvSpPr>
          <p:spPr>
            <a:xfrm>
              <a:off x="4191000" y="249093"/>
              <a:ext cx="733425" cy="465282"/>
            </a:xfrm>
            <a:custGeom>
              <a:avLst/>
              <a:gdLst>
                <a:gd name="connsiteX0" fmla="*/ 0 w 733425"/>
                <a:gd name="connsiteY0" fmla="*/ 0 h 6415"/>
                <a:gd name="connsiteX1" fmla="*/ 733425 w 733425"/>
                <a:gd name="connsiteY1" fmla="*/ 0 h 6415"/>
                <a:gd name="connsiteX0" fmla="*/ 0 w 10000"/>
                <a:gd name="connsiteY0" fmla="*/ 373132 h 373197"/>
                <a:gd name="connsiteX1" fmla="*/ 10000 w 10000"/>
                <a:gd name="connsiteY1" fmla="*/ 373132 h 373197"/>
                <a:gd name="connsiteX0" fmla="*/ 0 w 10000"/>
                <a:gd name="connsiteY0" fmla="*/ 687289 h 687289"/>
                <a:gd name="connsiteX1" fmla="*/ 10000 w 10000"/>
                <a:gd name="connsiteY1" fmla="*/ 687289 h 687289"/>
                <a:gd name="connsiteX0" fmla="*/ 0 w 10000"/>
                <a:gd name="connsiteY0" fmla="*/ 725303 h 725303"/>
                <a:gd name="connsiteX1" fmla="*/ 10000 w 10000"/>
                <a:gd name="connsiteY1" fmla="*/ 725303 h 725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000" h="725303">
                  <a:moveTo>
                    <a:pt x="0" y="725303"/>
                  </a:moveTo>
                  <a:cubicBezTo>
                    <a:pt x="4297" y="-260853"/>
                    <a:pt x="6125" y="-222494"/>
                    <a:pt x="10000" y="725303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자유형 28"/>
            <p:cNvSpPr/>
            <p:nvPr/>
          </p:nvSpPr>
          <p:spPr>
            <a:xfrm>
              <a:off x="2471048" y="504825"/>
              <a:ext cx="4235560" cy="5391201"/>
            </a:xfrm>
            <a:custGeom>
              <a:avLst/>
              <a:gdLst>
                <a:gd name="connsiteX0" fmla="*/ 1847153 w 4301954"/>
                <a:gd name="connsiteY0" fmla="*/ 0 h 5391150"/>
                <a:gd name="connsiteX1" fmla="*/ 866078 w 4301954"/>
                <a:gd name="connsiteY1" fmla="*/ 542925 h 5391150"/>
                <a:gd name="connsiteX2" fmla="*/ 37403 w 4301954"/>
                <a:gd name="connsiteY2" fmla="*/ 2924175 h 5391150"/>
                <a:gd name="connsiteX3" fmla="*/ 2132903 w 4301954"/>
                <a:gd name="connsiteY3" fmla="*/ 5391150 h 5391150"/>
                <a:gd name="connsiteX4" fmla="*/ 4266503 w 4301954"/>
                <a:gd name="connsiteY4" fmla="*/ 2924175 h 5391150"/>
                <a:gd name="connsiteX5" fmla="*/ 3390203 w 4301954"/>
                <a:gd name="connsiteY5" fmla="*/ 581025 h 5391150"/>
                <a:gd name="connsiteX6" fmla="*/ 2399603 w 4301954"/>
                <a:gd name="connsiteY6" fmla="*/ 9525 h 5391150"/>
                <a:gd name="connsiteX0" fmla="*/ 1847153 w 4301954"/>
                <a:gd name="connsiteY0" fmla="*/ 0 h 5391190"/>
                <a:gd name="connsiteX1" fmla="*/ 866078 w 4301954"/>
                <a:gd name="connsiteY1" fmla="*/ 542925 h 5391190"/>
                <a:gd name="connsiteX2" fmla="*/ 37403 w 4301954"/>
                <a:gd name="connsiteY2" fmla="*/ 2924175 h 5391190"/>
                <a:gd name="connsiteX3" fmla="*/ 2132903 w 4301954"/>
                <a:gd name="connsiteY3" fmla="*/ 5391150 h 5391190"/>
                <a:gd name="connsiteX4" fmla="*/ 4266503 w 4301954"/>
                <a:gd name="connsiteY4" fmla="*/ 2924175 h 5391190"/>
                <a:gd name="connsiteX5" fmla="*/ 3390203 w 4301954"/>
                <a:gd name="connsiteY5" fmla="*/ 581025 h 5391190"/>
                <a:gd name="connsiteX6" fmla="*/ 2399603 w 4301954"/>
                <a:gd name="connsiteY6" fmla="*/ 9525 h 5391190"/>
                <a:gd name="connsiteX0" fmla="*/ 1822381 w 4277182"/>
                <a:gd name="connsiteY0" fmla="*/ 0 h 5391190"/>
                <a:gd name="connsiteX1" fmla="*/ 841306 w 4277182"/>
                <a:gd name="connsiteY1" fmla="*/ 542925 h 5391190"/>
                <a:gd name="connsiteX2" fmla="*/ 12631 w 4277182"/>
                <a:gd name="connsiteY2" fmla="*/ 2924175 h 5391190"/>
                <a:gd name="connsiteX3" fmla="*/ 2108131 w 4277182"/>
                <a:gd name="connsiteY3" fmla="*/ 5391150 h 5391190"/>
                <a:gd name="connsiteX4" fmla="*/ 4241731 w 4277182"/>
                <a:gd name="connsiteY4" fmla="*/ 2924175 h 5391190"/>
                <a:gd name="connsiteX5" fmla="*/ 3365431 w 4277182"/>
                <a:gd name="connsiteY5" fmla="*/ 581025 h 5391190"/>
                <a:gd name="connsiteX6" fmla="*/ 2374831 w 4277182"/>
                <a:gd name="connsiteY6" fmla="*/ 9525 h 5391190"/>
                <a:gd name="connsiteX0" fmla="*/ 1822381 w 4244796"/>
                <a:gd name="connsiteY0" fmla="*/ 0 h 5391203"/>
                <a:gd name="connsiteX1" fmla="*/ 841306 w 4244796"/>
                <a:gd name="connsiteY1" fmla="*/ 542925 h 5391203"/>
                <a:gd name="connsiteX2" fmla="*/ 12631 w 4244796"/>
                <a:gd name="connsiteY2" fmla="*/ 2924175 h 5391203"/>
                <a:gd name="connsiteX3" fmla="*/ 2108131 w 4244796"/>
                <a:gd name="connsiteY3" fmla="*/ 5391150 h 5391203"/>
                <a:gd name="connsiteX4" fmla="*/ 4241731 w 4244796"/>
                <a:gd name="connsiteY4" fmla="*/ 2924175 h 5391203"/>
                <a:gd name="connsiteX5" fmla="*/ 3365431 w 4244796"/>
                <a:gd name="connsiteY5" fmla="*/ 581025 h 5391203"/>
                <a:gd name="connsiteX6" fmla="*/ 2374831 w 4244796"/>
                <a:gd name="connsiteY6" fmla="*/ 9525 h 5391203"/>
                <a:gd name="connsiteX0" fmla="*/ 1810085 w 4232500"/>
                <a:gd name="connsiteY0" fmla="*/ 0 h 5391203"/>
                <a:gd name="connsiteX1" fmla="*/ 829010 w 4232500"/>
                <a:gd name="connsiteY1" fmla="*/ 542925 h 5391203"/>
                <a:gd name="connsiteX2" fmla="*/ 335 w 4232500"/>
                <a:gd name="connsiteY2" fmla="*/ 2924175 h 5391203"/>
                <a:gd name="connsiteX3" fmla="*/ 2095835 w 4232500"/>
                <a:gd name="connsiteY3" fmla="*/ 5391150 h 5391203"/>
                <a:gd name="connsiteX4" fmla="*/ 4229435 w 4232500"/>
                <a:gd name="connsiteY4" fmla="*/ 2924175 h 5391203"/>
                <a:gd name="connsiteX5" fmla="*/ 3353135 w 4232500"/>
                <a:gd name="connsiteY5" fmla="*/ 581025 h 5391203"/>
                <a:gd name="connsiteX6" fmla="*/ 2362535 w 4232500"/>
                <a:gd name="connsiteY6" fmla="*/ 9525 h 5391203"/>
                <a:gd name="connsiteX0" fmla="*/ 1810085 w 4230259"/>
                <a:gd name="connsiteY0" fmla="*/ 0 h 5391203"/>
                <a:gd name="connsiteX1" fmla="*/ 829010 w 4230259"/>
                <a:gd name="connsiteY1" fmla="*/ 542925 h 5391203"/>
                <a:gd name="connsiteX2" fmla="*/ 335 w 4230259"/>
                <a:gd name="connsiteY2" fmla="*/ 2924175 h 5391203"/>
                <a:gd name="connsiteX3" fmla="*/ 2095835 w 4230259"/>
                <a:gd name="connsiteY3" fmla="*/ 5391150 h 5391203"/>
                <a:gd name="connsiteX4" fmla="*/ 4229435 w 4230259"/>
                <a:gd name="connsiteY4" fmla="*/ 2924175 h 5391203"/>
                <a:gd name="connsiteX5" fmla="*/ 3353135 w 4230259"/>
                <a:gd name="connsiteY5" fmla="*/ 581025 h 5391203"/>
                <a:gd name="connsiteX6" fmla="*/ 2362535 w 4230259"/>
                <a:gd name="connsiteY6" fmla="*/ 9525 h 5391203"/>
                <a:gd name="connsiteX0" fmla="*/ 1810085 w 4230259"/>
                <a:gd name="connsiteY0" fmla="*/ 0 h 5391203"/>
                <a:gd name="connsiteX1" fmla="*/ 829010 w 4230259"/>
                <a:gd name="connsiteY1" fmla="*/ 542925 h 5391203"/>
                <a:gd name="connsiteX2" fmla="*/ 335 w 4230259"/>
                <a:gd name="connsiteY2" fmla="*/ 2924175 h 5391203"/>
                <a:gd name="connsiteX3" fmla="*/ 2095835 w 4230259"/>
                <a:gd name="connsiteY3" fmla="*/ 5391150 h 5391203"/>
                <a:gd name="connsiteX4" fmla="*/ 4229435 w 4230259"/>
                <a:gd name="connsiteY4" fmla="*/ 2924175 h 5391203"/>
                <a:gd name="connsiteX5" fmla="*/ 3353135 w 4230259"/>
                <a:gd name="connsiteY5" fmla="*/ 581025 h 5391203"/>
                <a:gd name="connsiteX6" fmla="*/ 2362535 w 4230259"/>
                <a:gd name="connsiteY6" fmla="*/ 9525 h 5391203"/>
                <a:gd name="connsiteX0" fmla="*/ 1810085 w 4230259"/>
                <a:gd name="connsiteY0" fmla="*/ 0 h 5391203"/>
                <a:gd name="connsiteX1" fmla="*/ 829010 w 4230259"/>
                <a:gd name="connsiteY1" fmla="*/ 542925 h 5391203"/>
                <a:gd name="connsiteX2" fmla="*/ 335 w 4230259"/>
                <a:gd name="connsiteY2" fmla="*/ 2924175 h 5391203"/>
                <a:gd name="connsiteX3" fmla="*/ 2095835 w 4230259"/>
                <a:gd name="connsiteY3" fmla="*/ 5391150 h 5391203"/>
                <a:gd name="connsiteX4" fmla="*/ 4229435 w 4230259"/>
                <a:gd name="connsiteY4" fmla="*/ 2924175 h 5391203"/>
                <a:gd name="connsiteX5" fmla="*/ 3353135 w 4230259"/>
                <a:gd name="connsiteY5" fmla="*/ 581025 h 5391203"/>
                <a:gd name="connsiteX6" fmla="*/ 2362535 w 4230259"/>
                <a:gd name="connsiteY6" fmla="*/ 9525 h 5391203"/>
                <a:gd name="connsiteX0" fmla="*/ 1810085 w 4230259"/>
                <a:gd name="connsiteY0" fmla="*/ 0 h 5391203"/>
                <a:gd name="connsiteX1" fmla="*/ 829010 w 4230259"/>
                <a:gd name="connsiteY1" fmla="*/ 542925 h 5391203"/>
                <a:gd name="connsiteX2" fmla="*/ 335 w 4230259"/>
                <a:gd name="connsiteY2" fmla="*/ 2924175 h 5391203"/>
                <a:gd name="connsiteX3" fmla="*/ 2095835 w 4230259"/>
                <a:gd name="connsiteY3" fmla="*/ 5391150 h 5391203"/>
                <a:gd name="connsiteX4" fmla="*/ 4229435 w 4230259"/>
                <a:gd name="connsiteY4" fmla="*/ 2924175 h 5391203"/>
                <a:gd name="connsiteX5" fmla="*/ 3353135 w 4230259"/>
                <a:gd name="connsiteY5" fmla="*/ 581025 h 5391203"/>
                <a:gd name="connsiteX6" fmla="*/ 2362535 w 4230259"/>
                <a:gd name="connsiteY6" fmla="*/ 9525 h 5391203"/>
                <a:gd name="connsiteX0" fmla="*/ 1810085 w 4230259"/>
                <a:gd name="connsiteY0" fmla="*/ 0 h 5391203"/>
                <a:gd name="connsiteX1" fmla="*/ 829010 w 4230259"/>
                <a:gd name="connsiteY1" fmla="*/ 542925 h 5391203"/>
                <a:gd name="connsiteX2" fmla="*/ 335 w 4230259"/>
                <a:gd name="connsiteY2" fmla="*/ 2924175 h 5391203"/>
                <a:gd name="connsiteX3" fmla="*/ 2095835 w 4230259"/>
                <a:gd name="connsiteY3" fmla="*/ 5391150 h 5391203"/>
                <a:gd name="connsiteX4" fmla="*/ 4229435 w 4230259"/>
                <a:gd name="connsiteY4" fmla="*/ 2924175 h 5391203"/>
                <a:gd name="connsiteX5" fmla="*/ 3353135 w 4230259"/>
                <a:gd name="connsiteY5" fmla="*/ 581025 h 5391203"/>
                <a:gd name="connsiteX6" fmla="*/ 2362535 w 4230259"/>
                <a:gd name="connsiteY6" fmla="*/ 9525 h 5391203"/>
                <a:gd name="connsiteX0" fmla="*/ 1810085 w 4230259"/>
                <a:gd name="connsiteY0" fmla="*/ 0 h 5391203"/>
                <a:gd name="connsiteX1" fmla="*/ 829010 w 4230259"/>
                <a:gd name="connsiteY1" fmla="*/ 542925 h 5391203"/>
                <a:gd name="connsiteX2" fmla="*/ 335 w 4230259"/>
                <a:gd name="connsiteY2" fmla="*/ 2924175 h 5391203"/>
                <a:gd name="connsiteX3" fmla="*/ 2095835 w 4230259"/>
                <a:gd name="connsiteY3" fmla="*/ 5391150 h 5391203"/>
                <a:gd name="connsiteX4" fmla="*/ 4229435 w 4230259"/>
                <a:gd name="connsiteY4" fmla="*/ 2924175 h 5391203"/>
                <a:gd name="connsiteX5" fmla="*/ 3353135 w 4230259"/>
                <a:gd name="connsiteY5" fmla="*/ 581025 h 5391203"/>
                <a:gd name="connsiteX6" fmla="*/ 2362535 w 4230259"/>
                <a:gd name="connsiteY6" fmla="*/ 9525 h 5391203"/>
                <a:gd name="connsiteX0" fmla="*/ 1810085 w 4230259"/>
                <a:gd name="connsiteY0" fmla="*/ 0 h 5391203"/>
                <a:gd name="connsiteX1" fmla="*/ 829010 w 4230259"/>
                <a:gd name="connsiteY1" fmla="*/ 542925 h 5391203"/>
                <a:gd name="connsiteX2" fmla="*/ 335 w 4230259"/>
                <a:gd name="connsiteY2" fmla="*/ 2924175 h 5391203"/>
                <a:gd name="connsiteX3" fmla="*/ 2095835 w 4230259"/>
                <a:gd name="connsiteY3" fmla="*/ 5391150 h 5391203"/>
                <a:gd name="connsiteX4" fmla="*/ 4229435 w 4230259"/>
                <a:gd name="connsiteY4" fmla="*/ 2924175 h 5391203"/>
                <a:gd name="connsiteX5" fmla="*/ 3353135 w 4230259"/>
                <a:gd name="connsiteY5" fmla="*/ 581025 h 5391203"/>
                <a:gd name="connsiteX6" fmla="*/ 2362535 w 4230259"/>
                <a:gd name="connsiteY6" fmla="*/ 9525 h 5391203"/>
                <a:gd name="connsiteX0" fmla="*/ 1810085 w 4230259"/>
                <a:gd name="connsiteY0" fmla="*/ 0 h 5391203"/>
                <a:gd name="connsiteX1" fmla="*/ 829010 w 4230259"/>
                <a:gd name="connsiteY1" fmla="*/ 542925 h 5391203"/>
                <a:gd name="connsiteX2" fmla="*/ 335 w 4230259"/>
                <a:gd name="connsiteY2" fmla="*/ 2924175 h 5391203"/>
                <a:gd name="connsiteX3" fmla="*/ 2095835 w 4230259"/>
                <a:gd name="connsiteY3" fmla="*/ 5391150 h 5391203"/>
                <a:gd name="connsiteX4" fmla="*/ 4229435 w 4230259"/>
                <a:gd name="connsiteY4" fmla="*/ 2924175 h 5391203"/>
                <a:gd name="connsiteX5" fmla="*/ 3353135 w 4230259"/>
                <a:gd name="connsiteY5" fmla="*/ 581025 h 5391203"/>
                <a:gd name="connsiteX6" fmla="*/ 2362535 w 4230259"/>
                <a:gd name="connsiteY6" fmla="*/ 9525 h 5391203"/>
                <a:gd name="connsiteX0" fmla="*/ 1810873 w 4231047"/>
                <a:gd name="connsiteY0" fmla="*/ 0 h 5391203"/>
                <a:gd name="connsiteX1" fmla="*/ 1123 w 4231047"/>
                <a:gd name="connsiteY1" fmla="*/ 2924175 h 5391203"/>
                <a:gd name="connsiteX2" fmla="*/ 2096623 w 4231047"/>
                <a:gd name="connsiteY2" fmla="*/ 5391150 h 5391203"/>
                <a:gd name="connsiteX3" fmla="*/ 4230223 w 4231047"/>
                <a:gd name="connsiteY3" fmla="*/ 2924175 h 5391203"/>
                <a:gd name="connsiteX4" fmla="*/ 3353923 w 4231047"/>
                <a:gd name="connsiteY4" fmla="*/ 581025 h 5391203"/>
                <a:gd name="connsiteX5" fmla="*/ 2363323 w 4231047"/>
                <a:gd name="connsiteY5" fmla="*/ 9525 h 5391203"/>
                <a:gd name="connsiteX0" fmla="*/ 1810873 w 4231176"/>
                <a:gd name="connsiteY0" fmla="*/ 0 h 5391192"/>
                <a:gd name="connsiteX1" fmla="*/ 1123 w 4231176"/>
                <a:gd name="connsiteY1" fmla="*/ 2924175 h 5391192"/>
                <a:gd name="connsiteX2" fmla="*/ 2096623 w 4231176"/>
                <a:gd name="connsiteY2" fmla="*/ 5391150 h 5391192"/>
                <a:gd name="connsiteX3" fmla="*/ 4230223 w 4231176"/>
                <a:gd name="connsiteY3" fmla="*/ 2924175 h 5391192"/>
                <a:gd name="connsiteX4" fmla="*/ 2363323 w 4231176"/>
                <a:gd name="connsiteY4" fmla="*/ 9525 h 5391192"/>
                <a:gd name="connsiteX0" fmla="*/ 1812690 w 4232993"/>
                <a:gd name="connsiteY0" fmla="*/ 0 h 5391192"/>
                <a:gd name="connsiteX1" fmla="*/ 2940 w 4232993"/>
                <a:gd name="connsiteY1" fmla="*/ 2924175 h 5391192"/>
                <a:gd name="connsiteX2" fmla="*/ 2098440 w 4232993"/>
                <a:gd name="connsiteY2" fmla="*/ 5391150 h 5391192"/>
                <a:gd name="connsiteX3" fmla="*/ 4232040 w 4232993"/>
                <a:gd name="connsiteY3" fmla="*/ 2924175 h 5391192"/>
                <a:gd name="connsiteX4" fmla="*/ 2365140 w 4232993"/>
                <a:gd name="connsiteY4" fmla="*/ 9525 h 5391192"/>
                <a:gd name="connsiteX0" fmla="*/ 1812690 w 4234341"/>
                <a:gd name="connsiteY0" fmla="*/ 0 h 5391192"/>
                <a:gd name="connsiteX1" fmla="*/ 2940 w 4234341"/>
                <a:gd name="connsiteY1" fmla="*/ 2924175 h 5391192"/>
                <a:gd name="connsiteX2" fmla="*/ 2098440 w 4234341"/>
                <a:gd name="connsiteY2" fmla="*/ 5391150 h 5391192"/>
                <a:gd name="connsiteX3" fmla="*/ 4232040 w 4234341"/>
                <a:gd name="connsiteY3" fmla="*/ 2924175 h 5391192"/>
                <a:gd name="connsiteX4" fmla="*/ 2365140 w 4234341"/>
                <a:gd name="connsiteY4" fmla="*/ 9525 h 5391192"/>
                <a:gd name="connsiteX0" fmla="*/ 1812690 w 4238929"/>
                <a:gd name="connsiteY0" fmla="*/ 0 h 5391200"/>
                <a:gd name="connsiteX1" fmla="*/ 2940 w 4238929"/>
                <a:gd name="connsiteY1" fmla="*/ 2924175 h 5391200"/>
                <a:gd name="connsiteX2" fmla="*/ 2098440 w 4238929"/>
                <a:gd name="connsiteY2" fmla="*/ 5391150 h 5391200"/>
                <a:gd name="connsiteX3" fmla="*/ 4232040 w 4238929"/>
                <a:gd name="connsiteY3" fmla="*/ 2924175 h 5391200"/>
                <a:gd name="connsiteX4" fmla="*/ 2365140 w 4238929"/>
                <a:gd name="connsiteY4" fmla="*/ 9525 h 5391200"/>
                <a:gd name="connsiteX0" fmla="*/ 1815201 w 4241440"/>
                <a:gd name="connsiteY0" fmla="*/ 0 h 5391200"/>
                <a:gd name="connsiteX1" fmla="*/ 5451 w 4241440"/>
                <a:gd name="connsiteY1" fmla="*/ 2924175 h 5391200"/>
                <a:gd name="connsiteX2" fmla="*/ 2100951 w 4241440"/>
                <a:gd name="connsiteY2" fmla="*/ 5391150 h 5391200"/>
                <a:gd name="connsiteX3" fmla="*/ 4234551 w 4241440"/>
                <a:gd name="connsiteY3" fmla="*/ 2924175 h 5391200"/>
                <a:gd name="connsiteX4" fmla="*/ 2367651 w 4241440"/>
                <a:gd name="connsiteY4" fmla="*/ 9525 h 5391200"/>
                <a:gd name="connsiteX0" fmla="*/ 1815201 w 4235560"/>
                <a:gd name="connsiteY0" fmla="*/ 0 h 5391201"/>
                <a:gd name="connsiteX1" fmla="*/ 5451 w 4235560"/>
                <a:gd name="connsiteY1" fmla="*/ 2924175 h 5391201"/>
                <a:gd name="connsiteX2" fmla="*/ 2100951 w 4235560"/>
                <a:gd name="connsiteY2" fmla="*/ 5391150 h 5391201"/>
                <a:gd name="connsiteX3" fmla="*/ 4234551 w 4235560"/>
                <a:gd name="connsiteY3" fmla="*/ 2924175 h 5391201"/>
                <a:gd name="connsiteX4" fmla="*/ 2367651 w 4235560"/>
                <a:gd name="connsiteY4" fmla="*/ 9525 h 5391201"/>
                <a:gd name="connsiteX0" fmla="*/ 1815201 w 4235560"/>
                <a:gd name="connsiteY0" fmla="*/ 0 h 5391201"/>
                <a:gd name="connsiteX1" fmla="*/ 5451 w 4235560"/>
                <a:gd name="connsiteY1" fmla="*/ 2924175 h 5391201"/>
                <a:gd name="connsiteX2" fmla="*/ 2100951 w 4235560"/>
                <a:gd name="connsiteY2" fmla="*/ 5391150 h 5391201"/>
                <a:gd name="connsiteX3" fmla="*/ 4234551 w 4235560"/>
                <a:gd name="connsiteY3" fmla="*/ 2924175 h 5391201"/>
                <a:gd name="connsiteX4" fmla="*/ 2367651 w 4235560"/>
                <a:gd name="connsiteY4" fmla="*/ 9525 h 5391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35560" h="5391201">
                  <a:moveTo>
                    <a:pt x="1815201" y="0"/>
                  </a:moveTo>
                  <a:cubicBezTo>
                    <a:pt x="485670" y="285353"/>
                    <a:pt x="81651" y="1844675"/>
                    <a:pt x="5451" y="2924175"/>
                  </a:cubicBezTo>
                  <a:cubicBezTo>
                    <a:pt x="-70749" y="4003675"/>
                    <a:pt x="653151" y="5381625"/>
                    <a:pt x="2100951" y="5391150"/>
                  </a:cubicBezTo>
                  <a:cubicBezTo>
                    <a:pt x="3548751" y="5400675"/>
                    <a:pt x="4266301" y="4097338"/>
                    <a:pt x="4234551" y="2924175"/>
                  </a:cubicBezTo>
                  <a:cubicBezTo>
                    <a:pt x="4174226" y="1741487"/>
                    <a:pt x="3680514" y="378619"/>
                    <a:pt x="2367651" y="9525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자유형 29"/>
            <p:cNvSpPr/>
            <p:nvPr/>
          </p:nvSpPr>
          <p:spPr>
            <a:xfrm>
              <a:off x="2758440" y="1371436"/>
              <a:ext cx="3611880" cy="688403"/>
            </a:xfrm>
            <a:custGeom>
              <a:avLst/>
              <a:gdLst>
                <a:gd name="connsiteX0" fmla="*/ 85742 w 3606182"/>
                <a:gd name="connsiteY0" fmla="*/ 632567 h 736612"/>
                <a:gd name="connsiteX1" fmla="*/ 207662 w 3606182"/>
                <a:gd name="connsiteY1" fmla="*/ 685907 h 736612"/>
                <a:gd name="connsiteX2" fmla="*/ 1891682 w 3606182"/>
                <a:gd name="connsiteY2" fmla="*/ 107 h 736612"/>
                <a:gd name="connsiteX3" fmla="*/ 3606182 w 3606182"/>
                <a:gd name="connsiteY3" fmla="*/ 632567 h 736612"/>
                <a:gd name="connsiteX0" fmla="*/ 85742 w 3720482"/>
                <a:gd name="connsiteY0" fmla="*/ 633075 h 737120"/>
                <a:gd name="connsiteX1" fmla="*/ 207662 w 3720482"/>
                <a:gd name="connsiteY1" fmla="*/ 686415 h 737120"/>
                <a:gd name="connsiteX2" fmla="*/ 1891682 w 3720482"/>
                <a:gd name="connsiteY2" fmla="*/ 615 h 737120"/>
                <a:gd name="connsiteX3" fmla="*/ 3720482 w 3720482"/>
                <a:gd name="connsiteY3" fmla="*/ 564495 h 737120"/>
                <a:gd name="connsiteX0" fmla="*/ 85742 w 3720482"/>
                <a:gd name="connsiteY0" fmla="*/ 632827 h 736872"/>
                <a:gd name="connsiteX1" fmla="*/ 207662 w 3720482"/>
                <a:gd name="connsiteY1" fmla="*/ 686167 h 736872"/>
                <a:gd name="connsiteX2" fmla="*/ 1891682 w 3720482"/>
                <a:gd name="connsiteY2" fmla="*/ 367 h 736872"/>
                <a:gd name="connsiteX3" fmla="*/ 3720482 w 3720482"/>
                <a:gd name="connsiteY3" fmla="*/ 564247 h 736872"/>
                <a:gd name="connsiteX0" fmla="*/ 0 w 3634740"/>
                <a:gd name="connsiteY0" fmla="*/ 632827 h 632827"/>
                <a:gd name="connsiteX1" fmla="*/ 1805940 w 3634740"/>
                <a:gd name="connsiteY1" fmla="*/ 367 h 632827"/>
                <a:gd name="connsiteX2" fmla="*/ 3634740 w 3634740"/>
                <a:gd name="connsiteY2" fmla="*/ 564247 h 632827"/>
                <a:gd name="connsiteX0" fmla="*/ 0 w 3634740"/>
                <a:gd name="connsiteY0" fmla="*/ 632827 h 691316"/>
                <a:gd name="connsiteX1" fmla="*/ 1805940 w 3634740"/>
                <a:gd name="connsiteY1" fmla="*/ 367 h 691316"/>
                <a:gd name="connsiteX2" fmla="*/ 3634740 w 3634740"/>
                <a:gd name="connsiteY2" fmla="*/ 564247 h 691316"/>
                <a:gd name="connsiteX0" fmla="*/ 0 w 3634740"/>
                <a:gd name="connsiteY0" fmla="*/ 633783 h 689733"/>
                <a:gd name="connsiteX1" fmla="*/ 1805940 w 3634740"/>
                <a:gd name="connsiteY1" fmla="*/ 1323 h 689733"/>
                <a:gd name="connsiteX2" fmla="*/ 3634740 w 3634740"/>
                <a:gd name="connsiteY2" fmla="*/ 565203 h 689733"/>
                <a:gd name="connsiteX0" fmla="*/ 0 w 3634740"/>
                <a:gd name="connsiteY0" fmla="*/ 632472 h 690214"/>
                <a:gd name="connsiteX1" fmla="*/ 1805940 w 3634740"/>
                <a:gd name="connsiteY1" fmla="*/ 12 h 690214"/>
                <a:gd name="connsiteX2" fmla="*/ 3634740 w 3634740"/>
                <a:gd name="connsiteY2" fmla="*/ 563892 h 690214"/>
                <a:gd name="connsiteX0" fmla="*/ 0 w 3634740"/>
                <a:gd name="connsiteY0" fmla="*/ 632472 h 674552"/>
                <a:gd name="connsiteX1" fmla="*/ 1805940 w 3634740"/>
                <a:gd name="connsiteY1" fmla="*/ 12 h 674552"/>
                <a:gd name="connsiteX2" fmla="*/ 3634740 w 3634740"/>
                <a:gd name="connsiteY2" fmla="*/ 563892 h 674552"/>
                <a:gd name="connsiteX0" fmla="*/ 0 w 3611880"/>
                <a:gd name="connsiteY0" fmla="*/ 632638 h 675415"/>
                <a:gd name="connsiteX1" fmla="*/ 1805940 w 3611880"/>
                <a:gd name="connsiteY1" fmla="*/ 178 h 675415"/>
                <a:gd name="connsiteX2" fmla="*/ 3611880 w 3611880"/>
                <a:gd name="connsiteY2" fmla="*/ 548818 h 675415"/>
                <a:gd name="connsiteX0" fmla="*/ 0 w 3611880"/>
                <a:gd name="connsiteY0" fmla="*/ 632636 h 675413"/>
                <a:gd name="connsiteX1" fmla="*/ 1805940 w 3611880"/>
                <a:gd name="connsiteY1" fmla="*/ 176 h 675413"/>
                <a:gd name="connsiteX2" fmla="*/ 3611880 w 3611880"/>
                <a:gd name="connsiteY2" fmla="*/ 548816 h 675413"/>
                <a:gd name="connsiteX0" fmla="*/ 0 w 3611880"/>
                <a:gd name="connsiteY0" fmla="*/ 640253 h 682715"/>
                <a:gd name="connsiteX1" fmla="*/ 1813560 w 3611880"/>
                <a:gd name="connsiteY1" fmla="*/ 173 h 682715"/>
                <a:gd name="connsiteX2" fmla="*/ 3611880 w 3611880"/>
                <a:gd name="connsiteY2" fmla="*/ 556433 h 682715"/>
                <a:gd name="connsiteX0" fmla="*/ 0 w 3611880"/>
                <a:gd name="connsiteY0" fmla="*/ 640139 h 682601"/>
                <a:gd name="connsiteX1" fmla="*/ 1813560 w 3611880"/>
                <a:gd name="connsiteY1" fmla="*/ 59 h 682601"/>
                <a:gd name="connsiteX2" fmla="*/ 3398520 w 3611880"/>
                <a:gd name="connsiteY2" fmla="*/ 602040 h 682601"/>
                <a:gd name="connsiteX3" fmla="*/ 3611880 w 3611880"/>
                <a:gd name="connsiteY3" fmla="*/ 556319 h 682601"/>
                <a:gd name="connsiteX0" fmla="*/ 0 w 3627120"/>
                <a:gd name="connsiteY0" fmla="*/ 640139 h 682304"/>
                <a:gd name="connsiteX1" fmla="*/ 1813560 w 3627120"/>
                <a:gd name="connsiteY1" fmla="*/ 59 h 682304"/>
                <a:gd name="connsiteX2" fmla="*/ 3444240 w 3627120"/>
                <a:gd name="connsiteY2" fmla="*/ 602040 h 682304"/>
                <a:gd name="connsiteX3" fmla="*/ 3611880 w 3627120"/>
                <a:gd name="connsiteY3" fmla="*/ 556319 h 682304"/>
                <a:gd name="connsiteX0" fmla="*/ 0 w 3611880"/>
                <a:gd name="connsiteY0" fmla="*/ 640139 h 682304"/>
                <a:gd name="connsiteX1" fmla="*/ 1813560 w 3611880"/>
                <a:gd name="connsiteY1" fmla="*/ 59 h 682304"/>
                <a:gd name="connsiteX2" fmla="*/ 3444240 w 3611880"/>
                <a:gd name="connsiteY2" fmla="*/ 602040 h 682304"/>
                <a:gd name="connsiteX3" fmla="*/ 3611880 w 3611880"/>
                <a:gd name="connsiteY3" fmla="*/ 556319 h 682304"/>
                <a:gd name="connsiteX0" fmla="*/ 25563 w 3637443"/>
                <a:gd name="connsiteY0" fmla="*/ 640270 h 713041"/>
                <a:gd name="connsiteX1" fmla="*/ 181773 w 3637443"/>
                <a:gd name="connsiteY1" fmla="*/ 671704 h 713041"/>
                <a:gd name="connsiteX2" fmla="*/ 1839123 w 3637443"/>
                <a:gd name="connsiteY2" fmla="*/ 190 h 713041"/>
                <a:gd name="connsiteX3" fmla="*/ 3469803 w 3637443"/>
                <a:gd name="connsiteY3" fmla="*/ 602171 h 713041"/>
                <a:gd name="connsiteX4" fmla="*/ 3637443 w 3637443"/>
                <a:gd name="connsiteY4" fmla="*/ 556450 h 713041"/>
                <a:gd name="connsiteX0" fmla="*/ 0 w 3611880"/>
                <a:gd name="connsiteY0" fmla="*/ 640270 h 688431"/>
                <a:gd name="connsiteX1" fmla="*/ 156210 w 3611880"/>
                <a:gd name="connsiteY1" fmla="*/ 671704 h 688431"/>
                <a:gd name="connsiteX2" fmla="*/ 1813560 w 3611880"/>
                <a:gd name="connsiteY2" fmla="*/ 190 h 688431"/>
                <a:gd name="connsiteX3" fmla="*/ 3444240 w 3611880"/>
                <a:gd name="connsiteY3" fmla="*/ 602171 h 688431"/>
                <a:gd name="connsiteX4" fmla="*/ 3611880 w 3611880"/>
                <a:gd name="connsiteY4" fmla="*/ 556450 h 688431"/>
                <a:gd name="connsiteX0" fmla="*/ 0 w 3611880"/>
                <a:gd name="connsiteY0" fmla="*/ 640270 h 688431"/>
                <a:gd name="connsiteX1" fmla="*/ 156210 w 3611880"/>
                <a:gd name="connsiteY1" fmla="*/ 671704 h 688431"/>
                <a:gd name="connsiteX2" fmla="*/ 1813560 w 3611880"/>
                <a:gd name="connsiteY2" fmla="*/ 190 h 688431"/>
                <a:gd name="connsiteX3" fmla="*/ 3444240 w 3611880"/>
                <a:gd name="connsiteY3" fmla="*/ 602171 h 688431"/>
                <a:gd name="connsiteX4" fmla="*/ 3611880 w 3611880"/>
                <a:gd name="connsiteY4" fmla="*/ 556450 h 688431"/>
                <a:gd name="connsiteX0" fmla="*/ 0 w 3611880"/>
                <a:gd name="connsiteY0" fmla="*/ 640270 h 688431"/>
                <a:gd name="connsiteX1" fmla="*/ 156210 w 3611880"/>
                <a:gd name="connsiteY1" fmla="*/ 671704 h 688431"/>
                <a:gd name="connsiteX2" fmla="*/ 1813560 w 3611880"/>
                <a:gd name="connsiteY2" fmla="*/ 190 h 688431"/>
                <a:gd name="connsiteX3" fmla="*/ 3444240 w 3611880"/>
                <a:gd name="connsiteY3" fmla="*/ 602171 h 688431"/>
                <a:gd name="connsiteX4" fmla="*/ 3611880 w 3611880"/>
                <a:gd name="connsiteY4" fmla="*/ 556450 h 688431"/>
                <a:gd name="connsiteX0" fmla="*/ 0 w 3611880"/>
                <a:gd name="connsiteY0" fmla="*/ 640474 h 688635"/>
                <a:gd name="connsiteX1" fmla="*/ 156210 w 3611880"/>
                <a:gd name="connsiteY1" fmla="*/ 671908 h 688635"/>
                <a:gd name="connsiteX2" fmla="*/ 1813560 w 3611880"/>
                <a:gd name="connsiteY2" fmla="*/ 394 h 688635"/>
                <a:gd name="connsiteX3" fmla="*/ 3410902 w 3611880"/>
                <a:gd name="connsiteY3" fmla="*/ 573800 h 688635"/>
                <a:gd name="connsiteX4" fmla="*/ 3611880 w 3611880"/>
                <a:gd name="connsiteY4" fmla="*/ 556654 h 688635"/>
                <a:gd name="connsiteX0" fmla="*/ 0 w 3611880"/>
                <a:gd name="connsiteY0" fmla="*/ 640489 h 688650"/>
                <a:gd name="connsiteX1" fmla="*/ 156210 w 3611880"/>
                <a:gd name="connsiteY1" fmla="*/ 671923 h 688650"/>
                <a:gd name="connsiteX2" fmla="*/ 1813560 w 3611880"/>
                <a:gd name="connsiteY2" fmla="*/ 409 h 688650"/>
                <a:gd name="connsiteX3" fmla="*/ 3410902 w 3611880"/>
                <a:gd name="connsiteY3" fmla="*/ 573815 h 688650"/>
                <a:gd name="connsiteX4" fmla="*/ 3611880 w 3611880"/>
                <a:gd name="connsiteY4" fmla="*/ 556669 h 688650"/>
                <a:gd name="connsiteX0" fmla="*/ 0 w 3611880"/>
                <a:gd name="connsiteY0" fmla="*/ 640203 h 688364"/>
                <a:gd name="connsiteX1" fmla="*/ 156210 w 3611880"/>
                <a:gd name="connsiteY1" fmla="*/ 671637 h 688364"/>
                <a:gd name="connsiteX2" fmla="*/ 1813560 w 3611880"/>
                <a:gd name="connsiteY2" fmla="*/ 123 h 688364"/>
                <a:gd name="connsiteX3" fmla="*/ 3434715 w 3611880"/>
                <a:gd name="connsiteY3" fmla="*/ 616392 h 688364"/>
                <a:gd name="connsiteX4" fmla="*/ 3611880 w 3611880"/>
                <a:gd name="connsiteY4" fmla="*/ 556383 h 688364"/>
                <a:gd name="connsiteX0" fmla="*/ 0 w 3611880"/>
                <a:gd name="connsiteY0" fmla="*/ 640277 h 688438"/>
                <a:gd name="connsiteX1" fmla="*/ 156210 w 3611880"/>
                <a:gd name="connsiteY1" fmla="*/ 671711 h 688438"/>
                <a:gd name="connsiteX2" fmla="*/ 1813560 w 3611880"/>
                <a:gd name="connsiteY2" fmla="*/ 197 h 688438"/>
                <a:gd name="connsiteX3" fmla="*/ 3444240 w 3611880"/>
                <a:gd name="connsiteY3" fmla="*/ 602178 h 688438"/>
                <a:gd name="connsiteX4" fmla="*/ 3611880 w 3611880"/>
                <a:gd name="connsiteY4" fmla="*/ 556457 h 688438"/>
                <a:gd name="connsiteX0" fmla="*/ 0 w 3611880"/>
                <a:gd name="connsiteY0" fmla="*/ 640242 h 688403"/>
                <a:gd name="connsiteX1" fmla="*/ 156210 w 3611880"/>
                <a:gd name="connsiteY1" fmla="*/ 671676 h 688403"/>
                <a:gd name="connsiteX2" fmla="*/ 1813560 w 3611880"/>
                <a:gd name="connsiteY2" fmla="*/ 162 h 688403"/>
                <a:gd name="connsiteX3" fmla="*/ 3463290 w 3611880"/>
                <a:gd name="connsiteY3" fmla="*/ 608493 h 688403"/>
                <a:gd name="connsiteX4" fmla="*/ 3611880 w 3611880"/>
                <a:gd name="connsiteY4" fmla="*/ 556422 h 688403"/>
                <a:gd name="connsiteX0" fmla="*/ 0 w 3611880"/>
                <a:gd name="connsiteY0" fmla="*/ 640242 h 688403"/>
                <a:gd name="connsiteX1" fmla="*/ 156210 w 3611880"/>
                <a:gd name="connsiteY1" fmla="*/ 671676 h 688403"/>
                <a:gd name="connsiteX2" fmla="*/ 1813560 w 3611880"/>
                <a:gd name="connsiteY2" fmla="*/ 162 h 688403"/>
                <a:gd name="connsiteX3" fmla="*/ 3463290 w 3611880"/>
                <a:gd name="connsiteY3" fmla="*/ 608493 h 688403"/>
                <a:gd name="connsiteX4" fmla="*/ 3611880 w 3611880"/>
                <a:gd name="connsiteY4" fmla="*/ 556422 h 6884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1880" h="688403">
                  <a:moveTo>
                    <a:pt x="0" y="640242"/>
                  </a:moveTo>
                  <a:cubicBezTo>
                    <a:pt x="26035" y="645481"/>
                    <a:pt x="39687" y="721206"/>
                    <a:pt x="156210" y="671676"/>
                  </a:cubicBezTo>
                  <a:cubicBezTo>
                    <a:pt x="477520" y="474508"/>
                    <a:pt x="1262380" y="10692"/>
                    <a:pt x="1813560" y="162"/>
                  </a:cubicBezTo>
                  <a:cubicBezTo>
                    <a:pt x="2364740" y="-10368"/>
                    <a:pt x="3196908" y="496733"/>
                    <a:pt x="3463290" y="608493"/>
                  </a:cubicBezTo>
                  <a:cubicBezTo>
                    <a:pt x="3572510" y="670723"/>
                    <a:pt x="3571558" y="602142"/>
                    <a:pt x="3611880" y="556422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자유형 30"/>
            <p:cNvSpPr/>
            <p:nvPr/>
          </p:nvSpPr>
          <p:spPr>
            <a:xfrm>
              <a:off x="3333750" y="800100"/>
              <a:ext cx="904875" cy="342900"/>
            </a:xfrm>
            <a:custGeom>
              <a:avLst/>
              <a:gdLst>
                <a:gd name="connsiteX0" fmla="*/ 0 w 904875"/>
                <a:gd name="connsiteY0" fmla="*/ 342900 h 342900"/>
                <a:gd name="connsiteX1" fmla="*/ 904875 w 904875"/>
                <a:gd name="connsiteY1" fmla="*/ 0 h 342900"/>
                <a:gd name="connsiteX0" fmla="*/ 0 w 904875"/>
                <a:gd name="connsiteY0" fmla="*/ 342900 h 342900"/>
                <a:gd name="connsiteX1" fmla="*/ 904875 w 904875"/>
                <a:gd name="connsiteY1" fmla="*/ 0 h 342900"/>
                <a:gd name="connsiteX0" fmla="*/ 0 w 904875"/>
                <a:gd name="connsiteY0" fmla="*/ 342900 h 342900"/>
                <a:gd name="connsiteX1" fmla="*/ 904875 w 904875"/>
                <a:gd name="connsiteY1" fmla="*/ 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04875" h="342900">
                  <a:moveTo>
                    <a:pt x="0" y="342900"/>
                  </a:moveTo>
                  <a:cubicBezTo>
                    <a:pt x="334962" y="138112"/>
                    <a:pt x="555625" y="61912"/>
                    <a:pt x="904875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자유형 31"/>
            <p:cNvSpPr/>
            <p:nvPr/>
          </p:nvSpPr>
          <p:spPr>
            <a:xfrm flipH="1">
              <a:off x="4891261" y="800100"/>
              <a:ext cx="904875" cy="342900"/>
            </a:xfrm>
            <a:custGeom>
              <a:avLst/>
              <a:gdLst>
                <a:gd name="connsiteX0" fmla="*/ 0 w 904875"/>
                <a:gd name="connsiteY0" fmla="*/ 342900 h 342900"/>
                <a:gd name="connsiteX1" fmla="*/ 904875 w 904875"/>
                <a:gd name="connsiteY1" fmla="*/ 0 h 342900"/>
                <a:gd name="connsiteX0" fmla="*/ 0 w 904875"/>
                <a:gd name="connsiteY0" fmla="*/ 342900 h 342900"/>
                <a:gd name="connsiteX1" fmla="*/ 904875 w 904875"/>
                <a:gd name="connsiteY1" fmla="*/ 0 h 342900"/>
                <a:gd name="connsiteX0" fmla="*/ 0 w 904875"/>
                <a:gd name="connsiteY0" fmla="*/ 342900 h 342900"/>
                <a:gd name="connsiteX1" fmla="*/ 904875 w 904875"/>
                <a:gd name="connsiteY1" fmla="*/ 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04875" h="342900">
                  <a:moveTo>
                    <a:pt x="0" y="342900"/>
                  </a:moveTo>
                  <a:cubicBezTo>
                    <a:pt x="334962" y="138112"/>
                    <a:pt x="555625" y="61912"/>
                    <a:pt x="904875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48619" y="4986"/>
            <a:ext cx="4714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“</a:t>
            </a:r>
            <a:r>
              <a:rPr lang="ko-KR" altLang="en-US" dirty="0" smtClean="0"/>
              <a:t>필요에 따라 사용해주세요</a:t>
            </a:r>
            <a:r>
              <a:rPr lang="en-US" altLang="ko-KR" dirty="0" smtClean="0"/>
              <a:t>.”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227913" y="483518"/>
            <a:ext cx="58337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“</a:t>
            </a:r>
            <a:r>
              <a:rPr lang="ko-KR" altLang="en-US" dirty="0" smtClean="0"/>
              <a:t>수기작업이 편하신 분은 출력해서 그리신 후 사진으로 삽입해주세요</a:t>
            </a:r>
            <a:r>
              <a:rPr lang="en-US" altLang="ko-KR" dirty="0" smtClean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99510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 txBox="1">
            <a:spLocks/>
          </p:cNvSpPr>
          <p:nvPr/>
        </p:nvSpPr>
        <p:spPr>
          <a:xfrm>
            <a:off x="457200" y="1419622"/>
            <a:ext cx="8229600" cy="15807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7200" smtClean="0"/>
              <a:t>남성커트</a:t>
            </a:r>
            <a:endParaRPr lang="ko-KR" altLang="en-US" sz="7200" dirty="0"/>
          </a:p>
        </p:txBody>
      </p:sp>
    </p:spTree>
    <p:extLst>
      <p:ext uri="{BB962C8B-B14F-4D97-AF65-F5344CB8AC3E}">
        <p14:creationId xmlns:p14="http://schemas.microsoft.com/office/powerpoint/2010/main" val="1983454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xmlns="" id="{95AC5096-D3BC-4D5C-A41C-5B068E8D9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 fontScale="90000"/>
          </a:bodyPr>
          <a:lstStyle/>
          <a:p>
            <a:r>
              <a:rPr lang="en-US" dirty="0"/>
              <a:t>001. </a:t>
            </a:r>
            <a:r>
              <a:rPr lang="ko-KR" altLang="en-US" dirty="0"/>
              <a:t>남</a:t>
            </a:r>
            <a:r>
              <a:rPr lang="ko-KR" altLang="en-US" dirty="0" smtClean="0"/>
              <a:t>성커트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843558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Before 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18072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시술 전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grpSp>
        <p:nvGrpSpPr>
          <p:cNvPr id="6" name="그룹 5"/>
          <p:cNvGrpSpPr/>
          <p:nvPr/>
        </p:nvGrpSpPr>
        <p:grpSpPr>
          <a:xfrm>
            <a:off x="-3852936" y="-670936"/>
            <a:ext cx="4824536" cy="369332"/>
            <a:chOff x="-3852936" y="-670936"/>
            <a:chExt cx="4824536" cy="369332"/>
          </a:xfrm>
        </p:grpSpPr>
        <p:sp>
          <p:nvSpPr>
            <p:cNvPr id="5" name="사각형 설명선 4"/>
            <p:cNvSpPr/>
            <p:nvPr/>
          </p:nvSpPr>
          <p:spPr>
            <a:xfrm>
              <a:off x="-3852936" y="-670936"/>
              <a:ext cx="4824536" cy="369332"/>
            </a:xfrm>
            <a:prstGeom prst="wedgeRectCallout">
              <a:avLst>
                <a:gd name="adj1" fmla="val 38396"/>
                <a:gd name="adj2" fmla="val 18973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-3852936" y="-670936"/>
              <a:ext cx="48245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/>
                <a:t>작품번호 </a:t>
              </a:r>
              <a:r>
                <a:rPr lang="en-US" altLang="ko-KR" dirty="0" smtClean="0"/>
                <a:t>1</a:t>
              </a:r>
              <a:r>
                <a:rPr lang="ko-KR" altLang="en-US" dirty="0" smtClean="0"/>
                <a:t>부터 </a:t>
              </a:r>
              <a:r>
                <a:rPr lang="en-US" altLang="ko-KR" dirty="0" smtClean="0"/>
                <a:t>50</a:t>
              </a:r>
              <a:r>
                <a:rPr lang="ko-KR" altLang="en-US" dirty="0" smtClean="0"/>
                <a:t>까지 </a:t>
              </a:r>
              <a:r>
                <a:rPr lang="ko-KR" altLang="en-US" dirty="0" err="1" smtClean="0"/>
                <a:t>적어해주세요</a:t>
              </a:r>
              <a:endParaRPr lang="ko-KR" altLang="en-US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300088" y="3929236"/>
            <a:ext cx="8352928" cy="8617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/>
              <a:t>모발 상태 진단</a:t>
            </a:r>
            <a:r>
              <a:rPr lang="en-US" altLang="ko-KR" sz="1000" dirty="0"/>
              <a:t>:</a:t>
            </a:r>
          </a:p>
          <a:p>
            <a:r>
              <a:rPr lang="en-US" altLang="ko-KR" sz="1000" dirty="0"/>
              <a:t>(</a:t>
            </a:r>
            <a:r>
              <a:rPr lang="ko-KR" altLang="en-US" sz="1000" dirty="0"/>
              <a:t>모델의 머리상태와 상담 내용을 설명해주세요</a:t>
            </a:r>
            <a:r>
              <a:rPr lang="en-US" altLang="ko-KR" sz="1000" dirty="0" smtClean="0"/>
              <a:t>)</a:t>
            </a:r>
            <a:endParaRPr lang="en-US" altLang="ko-KR" sz="1000" dirty="0"/>
          </a:p>
          <a:p>
            <a:endParaRPr lang="en-US" altLang="ko-KR" sz="1000" dirty="0" smtClean="0"/>
          </a:p>
          <a:p>
            <a:endParaRPr lang="en-US" altLang="ko-KR" sz="1000" dirty="0" smtClean="0"/>
          </a:p>
          <a:p>
            <a:endParaRPr lang="en-US" altLang="ko-KR" sz="1000" dirty="0"/>
          </a:p>
        </p:txBody>
      </p:sp>
      <p:sp>
        <p:nvSpPr>
          <p:cNvPr id="12" name="TextBox 11"/>
          <p:cNvSpPr txBox="1"/>
          <p:nvPr/>
        </p:nvSpPr>
        <p:spPr>
          <a:xfrm>
            <a:off x="5292080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시술 전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3058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xmlns="" id="{95AC5096-D3BC-4D5C-A41C-5B068E8D9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 fontScale="90000"/>
          </a:bodyPr>
          <a:lstStyle/>
          <a:p>
            <a:r>
              <a:rPr lang="en-US" dirty="0"/>
              <a:t>001. </a:t>
            </a:r>
            <a:r>
              <a:rPr lang="ko-KR" altLang="en-US" dirty="0"/>
              <a:t>남</a:t>
            </a:r>
            <a:r>
              <a:rPr lang="ko-KR" altLang="en-US" dirty="0" smtClean="0"/>
              <a:t>성커트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843558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After 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18072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시술 후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421650" y="4357918"/>
            <a:ext cx="630070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결</a:t>
            </a:r>
            <a:r>
              <a:rPr lang="ko-KR" altLang="en-US" sz="1000" dirty="0"/>
              <a:t>과</a:t>
            </a:r>
            <a:r>
              <a:rPr lang="en-US" altLang="ko-KR" sz="1000" dirty="0" smtClean="0"/>
              <a:t>:</a:t>
            </a:r>
          </a:p>
          <a:p>
            <a:r>
              <a:rPr lang="en-US" altLang="ko-KR" sz="1000" dirty="0" smtClean="0"/>
              <a:t>(</a:t>
            </a:r>
            <a:r>
              <a:rPr lang="ko-KR" altLang="en-US" sz="1000" dirty="0" smtClean="0"/>
              <a:t>결과에 대한 간단한 한 줄 설명 해주세요</a:t>
            </a:r>
            <a:r>
              <a:rPr lang="en-US" altLang="ko-KR" sz="1000" dirty="0" smtClean="0"/>
              <a:t>)</a:t>
            </a:r>
            <a:endParaRPr lang="ko-KR" altLang="en-US" sz="1000" dirty="0"/>
          </a:p>
        </p:txBody>
      </p:sp>
      <p:sp>
        <p:nvSpPr>
          <p:cNvPr id="9" name="TextBox 8"/>
          <p:cNvSpPr txBox="1"/>
          <p:nvPr/>
        </p:nvSpPr>
        <p:spPr>
          <a:xfrm>
            <a:off x="5076056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시술 후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530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33719D-7DAA-4010-B3F9-312D06AC1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0</a:t>
            </a:r>
            <a:r>
              <a:rPr lang="en-US" altLang="ko-KR" dirty="0" smtClean="0"/>
              <a:t>01</a:t>
            </a:r>
            <a:r>
              <a:rPr lang="en-US" dirty="0" smtClean="0"/>
              <a:t>. </a:t>
            </a:r>
            <a:r>
              <a:rPr lang="ko-KR" altLang="en-US" dirty="0"/>
              <a:t>남</a:t>
            </a:r>
            <a:r>
              <a:rPr lang="ko-KR" altLang="en-US" dirty="0" smtClean="0"/>
              <a:t>성커트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718262F-9054-4E1C-87B5-F0EBFF0CE94C}"/>
              </a:ext>
            </a:extLst>
          </p:cNvPr>
          <p:cNvSpPr txBox="1"/>
          <p:nvPr/>
        </p:nvSpPr>
        <p:spPr>
          <a:xfrm>
            <a:off x="323527" y="1059582"/>
            <a:ext cx="41993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 smtClean="0">
                <a:latin typeface="+mj-lt"/>
              </a:rPr>
              <a:t>프로세스</a:t>
            </a:r>
            <a:endParaRPr lang="en-US" dirty="0">
              <a:latin typeface="+mj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ko-KR" sz="1100" dirty="0" smtClean="0">
                <a:latin typeface="+mj-lt"/>
              </a:rPr>
              <a:t>…</a:t>
            </a:r>
            <a:endParaRPr lang="en-US" altLang="ko-KR" sz="1100" dirty="0" smtClean="0">
              <a:latin typeface="+mj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100" dirty="0" smtClean="0">
                <a:latin typeface="+mj-lt"/>
              </a:rPr>
              <a:t>…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100" dirty="0" smtClean="0">
                <a:latin typeface="+mj-lt"/>
              </a:rPr>
              <a:t>…</a:t>
            </a:r>
            <a:endParaRPr lang="en-US" sz="1100" dirty="0">
              <a:latin typeface="+mj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endParaRPr lang="en-US" sz="1100" dirty="0">
              <a:latin typeface="+mj-lt"/>
            </a:endParaRPr>
          </a:p>
        </p:txBody>
      </p:sp>
      <p:grpSp>
        <p:nvGrpSpPr>
          <p:cNvPr id="40" name="그룹 39"/>
          <p:cNvGrpSpPr/>
          <p:nvPr/>
        </p:nvGrpSpPr>
        <p:grpSpPr>
          <a:xfrm>
            <a:off x="5627791" y="812069"/>
            <a:ext cx="2328586" cy="3443656"/>
            <a:chOff x="2335107" y="186233"/>
            <a:chExt cx="4277523" cy="6325864"/>
          </a:xfrm>
        </p:grpSpPr>
        <p:grpSp>
          <p:nvGrpSpPr>
            <p:cNvPr id="41" name="그룹 1">
              <a:extLst>
                <a:ext uri="{FF2B5EF4-FFF2-40B4-BE49-F238E27FC236}">
                  <a16:creationId xmlns="" xmlns:a16="http://schemas.microsoft.com/office/drawing/2014/main" id="{6759CA23-A938-4F80-B4E4-C245DC147D13}"/>
                </a:ext>
              </a:extLst>
            </p:cNvPr>
            <p:cNvGrpSpPr/>
            <p:nvPr/>
          </p:nvGrpSpPr>
          <p:grpSpPr>
            <a:xfrm>
              <a:off x="3070012" y="959297"/>
              <a:ext cx="2666770" cy="3201068"/>
              <a:chOff x="3477052" y="1988840"/>
              <a:chExt cx="2110078" cy="2532840"/>
            </a:xfrm>
          </p:grpSpPr>
          <p:sp>
            <p:nvSpPr>
              <p:cNvPr id="55" name="자유형 35">
                <a:extLst>
                  <a:ext uri="{FF2B5EF4-FFF2-40B4-BE49-F238E27FC236}">
                    <a16:creationId xmlns="" xmlns:a16="http://schemas.microsoft.com/office/drawing/2014/main" id="{5EBAB4F3-3931-4518-89D5-E03D42AD42A9}"/>
                  </a:ext>
                </a:extLst>
              </p:cNvPr>
              <p:cNvSpPr/>
              <p:nvPr/>
            </p:nvSpPr>
            <p:spPr>
              <a:xfrm>
                <a:off x="3477052" y="1988840"/>
                <a:ext cx="457765" cy="995271"/>
              </a:xfrm>
              <a:custGeom>
                <a:avLst/>
                <a:gdLst>
                  <a:gd name="connsiteX0" fmla="*/ 0 w 337757"/>
                  <a:gd name="connsiteY0" fmla="*/ 956 h 705806"/>
                  <a:gd name="connsiteX1" fmla="*/ 171450 w 337757"/>
                  <a:gd name="connsiteY1" fmla="*/ 23181 h 705806"/>
                  <a:gd name="connsiteX2" fmla="*/ 295275 w 337757"/>
                  <a:gd name="connsiteY2" fmla="*/ 156531 h 705806"/>
                  <a:gd name="connsiteX3" fmla="*/ 336550 w 337757"/>
                  <a:gd name="connsiteY3" fmla="*/ 413706 h 705806"/>
                  <a:gd name="connsiteX4" fmla="*/ 327025 w 337757"/>
                  <a:gd name="connsiteY4" fmla="*/ 705806 h 7058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37757" h="705806">
                    <a:moveTo>
                      <a:pt x="0" y="956"/>
                    </a:moveTo>
                    <a:cubicBezTo>
                      <a:pt x="61119" y="-896"/>
                      <a:pt x="122238" y="-2748"/>
                      <a:pt x="171450" y="23181"/>
                    </a:cubicBezTo>
                    <a:cubicBezTo>
                      <a:pt x="220662" y="49110"/>
                      <a:pt x="267758" y="91444"/>
                      <a:pt x="295275" y="156531"/>
                    </a:cubicBezTo>
                    <a:cubicBezTo>
                      <a:pt x="322792" y="221618"/>
                      <a:pt x="331258" y="322160"/>
                      <a:pt x="336550" y="413706"/>
                    </a:cubicBezTo>
                    <a:cubicBezTo>
                      <a:pt x="341842" y="505252"/>
                      <a:pt x="328083" y="660298"/>
                      <a:pt x="327025" y="705806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6" name="자유형 36">
                <a:extLst>
                  <a:ext uri="{FF2B5EF4-FFF2-40B4-BE49-F238E27FC236}">
                    <a16:creationId xmlns="" xmlns:a16="http://schemas.microsoft.com/office/drawing/2014/main" id="{4614CD54-3DB2-4C19-929B-56CDD20F3C17}"/>
                  </a:ext>
                </a:extLst>
              </p:cNvPr>
              <p:cNvSpPr/>
              <p:nvPr/>
            </p:nvSpPr>
            <p:spPr>
              <a:xfrm>
                <a:off x="3924796" y="2984112"/>
                <a:ext cx="1662334" cy="1537568"/>
              </a:xfrm>
              <a:custGeom>
                <a:avLst/>
                <a:gdLst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68400" h="1080706">
                    <a:moveTo>
                      <a:pt x="0" y="0"/>
                    </a:moveTo>
                    <a:cubicBezTo>
                      <a:pt x="28839" y="58473"/>
                      <a:pt x="57679" y="116946"/>
                      <a:pt x="79375" y="187325"/>
                    </a:cubicBezTo>
                    <a:cubicBezTo>
                      <a:pt x="101071" y="257704"/>
                      <a:pt x="87842" y="420158"/>
                      <a:pt x="130175" y="422275"/>
                    </a:cubicBezTo>
                    <a:cubicBezTo>
                      <a:pt x="172508" y="424392"/>
                      <a:pt x="260879" y="258762"/>
                      <a:pt x="333375" y="200025"/>
                    </a:cubicBezTo>
                    <a:cubicBezTo>
                      <a:pt x="405871" y="141288"/>
                      <a:pt x="484188" y="127000"/>
                      <a:pt x="565150" y="146050"/>
                    </a:cubicBezTo>
                    <a:cubicBezTo>
                      <a:pt x="646112" y="165100"/>
                      <a:pt x="763587" y="220133"/>
                      <a:pt x="819150" y="314325"/>
                    </a:cubicBezTo>
                    <a:cubicBezTo>
                      <a:pt x="874713" y="408517"/>
                      <a:pt x="919692" y="534458"/>
                      <a:pt x="936625" y="654050"/>
                    </a:cubicBezTo>
                    <a:cubicBezTo>
                      <a:pt x="953558" y="773642"/>
                      <a:pt x="941387" y="904346"/>
                      <a:pt x="958850" y="974725"/>
                    </a:cubicBezTo>
                    <a:cubicBezTo>
                      <a:pt x="976313" y="1045104"/>
                      <a:pt x="1006475" y="1061508"/>
                      <a:pt x="1041400" y="1076325"/>
                    </a:cubicBezTo>
                    <a:cubicBezTo>
                      <a:pt x="1076325" y="1091142"/>
                      <a:pt x="1168400" y="1063625"/>
                      <a:pt x="1168400" y="1063625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43" name="자유형 42"/>
            <p:cNvSpPr/>
            <p:nvPr/>
          </p:nvSpPr>
          <p:spPr>
            <a:xfrm>
              <a:off x="2335107" y="186233"/>
              <a:ext cx="4277523" cy="6325864"/>
            </a:xfrm>
            <a:custGeom>
              <a:avLst/>
              <a:gdLst>
                <a:gd name="connsiteX0" fmla="*/ 3487106 w 4290919"/>
                <a:gd name="connsiteY0" fmla="*/ 6006177 h 6233333"/>
                <a:gd name="connsiteX1" fmla="*/ 3315656 w 4290919"/>
                <a:gd name="connsiteY1" fmla="*/ 4310727 h 6233333"/>
                <a:gd name="connsiteX2" fmla="*/ 4268156 w 4290919"/>
                <a:gd name="connsiteY2" fmla="*/ 1843752 h 6233333"/>
                <a:gd name="connsiteX3" fmla="*/ 2201231 w 4290919"/>
                <a:gd name="connsiteY3" fmla="*/ 34002 h 6233333"/>
                <a:gd name="connsiteX4" fmla="*/ 705806 w 4290919"/>
                <a:gd name="connsiteY4" fmla="*/ 796002 h 6233333"/>
                <a:gd name="connsiteX5" fmla="*/ 391481 w 4290919"/>
                <a:gd name="connsiteY5" fmla="*/ 2443827 h 6233333"/>
                <a:gd name="connsiteX6" fmla="*/ 956 w 4290919"/>
                <a:gd name="connsiteY6" fmla="*/ 2920077 h 6233333"/>
                <a:gd name="connsiteX7" fmla="*/ 277181 w 4290919"/>
                <a:gd name="connsiteY7" fmla="*/ 3205827 h 6233333"/>
                <a:gd name="connsiteX8" fmla="*/ 143831 w 4290919"/>
                <a:gd name="connsiteY8" fmla="*/ 3415377 h 6233333"/>
                <a:gd name="connsiteX9" fmla="*/ 220031 w 4290919"/>
                <a:gd name="connsiteY9" fmla="*/ 3558252 h 6233333"/>
                <a:gd name="connsiteX10" fmla="*/ 162881 w 4290919"/>
                <a:gd name="connsiteY10" fmla="*/ 3672552 h 6233333"/>
                <a:gd name="connsiteX11" fmla="*/ 315281 w 4290919"/>
                <a:gd name="connsiteY11" fmla="*/ 3844002 h 6233333"/>
                <a:gd name="connsiteX12" fmla="*/ 334331 w 4290919"/>
                <a:gd name="connsiteY12" fmla="*/ 4205952 h 6233333"/>
                <a:gd name="connsiteX13" fmla="*/ 1220156 w 4290919"/>
                <a:gd name="connsiteY13" fmla="*/ 4253577 h 6233333"/>
                <a:gd name="connsiteX14" fmla="*/ 991556 w 4290919"/>
                <a:gd name="connsiteY14" fmla="*/ 6025227 h 6233333"/>
                <a:gd name="connsiteX15" fmla="*/ 3487106 w 4290919"/>
                <a:gd name="connsiteY15" fmla="*/ 6006177 h 6233333"/>
                <a:gd name="connsiteX0" fmla="*/ 3487106 w 4290919"/>
                <a:gd name="connsiteY0" fmla="*/ 5979338 h 6206494"/>
                <a:gd name="connsiteX1" fmla="*/ 3315656 w 4290919"/>
                <a:gd name="connsiteY1" fmla="*/ 4283888 h 6206494"/>
                <a:gd name="connsiteX2" fmla="*/ 4268156 w 4290919"/>
                <a:gd name="connsiteY2" fmla="*/ 1816913 h 6206494"/>
                <a:gd name="connsiteX3" fmla="*/ 2201231 w 4290919"/>
                <a:gd name="connsiteY3" fmla="*/ 7163 h 6206494"/>
                <a:gd name="connsiteX4" fmla="*/ 705806 w 4290919"/>
                <a:gd name="connsiteY4" fmla="*/ 769163 h 6206494"/>
                <a:gd name="connsiteX5" fmla="*/ 391481 w 4290919"/>
                <a:gd name="connsiteY5" fmla="*/ 2416988 h 6206494"/>
                <a:gd name="connsiteX6" fmla="*/ 956 w 4290919"/>
                <a:gd name="connsiteY6" fmla="*/ 2893238 h 6206494"/>
                <a:gd name="connsiteX7" fmla="*/ 277181 w 4290919"/>
                <a:gd name="connsiteY7" fmla="*/ 3178988 h 6206494"/>
                <a:gd name="connsiteX8" fmla="*/ 143831 w 4290919"/>
                <a:gd name="connsiteY8" fmla="*/ 3388538 h 6206494"/>
                <a:gd name="connsiteX9" fmla="*/ 220031 w 4290919"/>
                <a:gd name="connsiteY9" fmla="*/ 3531413 h 6206494"/>
                <a:gd name="connsiteX10" fmla="*/ 162881 w 4290919"/>
                <a:gd name="connsiteY10" fmla="*/ 3645713 h 6206494"/>
                <a:gd name="connsiteX11" fmla="*/ 315281 w 4290919"/>
                <a:gd name="connsiteY11" fmla="*/ 3817163 h 6206494"/>
                <a:gd name="connsiteX12" fmla="*/ 334331 w 4290919"/>
                <a:gd name="connsiteY12" fmla="*/ 4179113 h 6206494"/>
                <a:gd name="connsiteX13" fmla="*/ 1220156 w 4290919"/>
                <a:gd name="connsiteY13" fmla="*/ 4226738 h 6206494"/>
                <a:gd name="connsiteX14" fmla="*/ 991556 w 4290919"/>
                <a:gd name="connsiteY14" fmla="*/ 5998388 h 6206494"/>
                <a:gd name="connsiteX15" fmla="*/ 3487106 w 4290919"/>
                <a:gd name="connsiteY15" fmla="*/ 5979338 h 6206494"/>
                <a:gd name="connsiteX0" fmla="*/ 3487106 w 4290919"/>
                <a:gd name="connsiteY0" fmla="*/ 5974676 h 6201832"/>
                <a:gd name="connsiteX1" fmla="*/ 3315656 w 4290919"/>
                <a:gd name="connsiteY1" fmla="*/ 4279226 h 6201832"/>
                <a:gd name="connsiteX2" fmla="*/ 4268156 w 4290919"/>
                <a:gd name="connsiteY2" fmla="*/ 1812251 h 6201832"/>
                <a:gd name="connsiteX3" fmla="*/ 2201231 w 4290919"/>
                <a:gd name="connsiteY3" fmla="*/ 2501 h 6201832"/>
                <a:gd name="connsiteX4" fmla="*/ 705806 w 4290919"/>
                <a:gd name="connsiteY4" fmla="*/ 764501 h 6201832"/>
                <a:gd name="connsiteX5" fmla="*/ 391481 w 4290919"/>
                <a:gd name="connsiteY5" fmla="*/ 2412326 h 6201832"/>
                <a:gd name="connsiteX6" fmla="*/ 956 w 4290919"/>
                <a:gd name="connsiteY6" fmla="*/ 2888576 h 6201832"/>
                <a:gd name="connsiteX7" fmla="*/ 277181 w 4290919"/>
                <a:gd name="connsiteY7" fmla="*/ 3174326 h 6201832"/>
                <a:gd name="connsiteX8" fmla="*/ 143831 w 4290919"/>
                <a:gd name="connsiteY8" fmla="*/ 3383876 h 6201832"/>
                <a:gd name="connsiteX9" fmla="*/ 220031 w 4290919"/>
                <a:gd name="connsiteY9" fmla="*/ 3526751 h 6201832"/>
                <a:gd name="connsiteX10" fmla="*/ 162881 w 4290919"/>
                <a:gd name="connsiteY10" fmla="*/ 3641051 h 6201832"/>
                <a:gd name="connsiteX11" fmla="*/ 315281 w 4290919"/>
                <a:gd name="connsiteY11" fmla="*/ 3812501 h 6201832"/>
                <a:gd name="connsiteX12" fmla="*/ 334331 w 4290919"/>
                <a:gd name="connsiteY12" fmla="*/ 4174451 h 6201832"/>
                <a:gd name="connsiteX13" fmla="*/ 1220156 w 4290919"/>
                <a:gd name="connsiteY13" fmla="*/ 4222076 h 6201832"/>
                <a:gd name="connsiteX14" fmla="*/ 991556 w 4290919"/>
                <a:gd name="connsiteY14" fmla="*/ 5993726 h 6201832"/>
                <a:gd name="connsiteX15" fmla="*/ 3487106 w 4290919"/>
                <a:gd name="connsiteY15" fmla="*/ 5974676 h 6201832"/>
                <a:gd name="connsiteX0" fmla="*/ 3487106 w 4290919"/>
                <a:gd name="connsiteY0" fmla="*/ 5975437 h 6202593"/>
                <a:gd name="connsiteX1" fmla="*/ 3315656 w 4290919"/>
                <a:gd name="connsiteY1" fmla="*/ 4279987 h 6202593"/>
                <a:gd name="connsiteX2" fmla="*/ 4268156 w 4290919"/>
                <a:gd name="connsiteY2" fmla="*/ 1813012 h 6202593"/>
                <a:gd name="connsiteX3" fmla="*/ 2201231 w 4290919"/>
                <a:gd name="connsiteY3" fmla="*/ 3262 h 6202593"/>
                <a:gd name="connsiteX4" fmla="*/ 705806 w 4290919"/>
                <a:gd name="connsiteY4" fmla="*/ 765262 h 6202593"/>
                <a:gd name="connsiteX5" fmla="*/ 391481 w 4290919"/>
                <a:gd name="connsiteY5" fmla="*/ 2413087 h 6202593"/>
                <a:gd name="connsiteX6" fmla="*/ 956 w 4290919"/>
                <a:gd name="connsiteY6" fmla="*/ 2889337 h 6202593"/>
                <a:gd name="connsiteX7" fmla="*/ 277181 w 4290919"/>
                <a:gd name="connsiteY7" fmla="*/ 3175087 h 6202593"/>
                <a:gd name="connsiteX8" fmla="*/ 143831 w 4290919"/>
                <a:gd name="connsiteY8" fmla="*/ 3384637 h 6202593"/>
                <a:gd name="connsiteX9" fmla="*/ 220031 w 4290919"/>
                <a:gd name="connsiteY9" fmla="*/ 3527512 h 6202593"/>
                <a:gd name="connsiteX10" fmla="*/ 162881 w 4290919"/>
                <a:gd name="connsiteY10" fmla="*/ 3641812 h 6202593"/>
                <a:gd name="connsiteX11" fmla="*/ 315281 w 4290919"/>
                <a:gd name="connsiteY11" fmla="*/ 3813262 h 6202593"/>
                <a:gd name="connsiteX12" fmla="*/ 334331 w 4290919"/>
                <a:gd name="connsiteY12" fmla="*/ 4175212 h 6202593"/>
                <a:gd name="connsiteX13" fmla="*/ 1220156 w 4290919"/>
                <a:gd name="connsiteY13" fmla="*/ 4222837 h 6202593"/>
                <a:gd name="connsiteX14" fmla="*/ 991556 w 4290919"/>
                <a:gd name="connsiteY14" fmla="*/ 5994487 h 6202593"/>
                <a:gd name="connsiteX15" fmla="*/ 3487106 w 4290919"/>
                <a:gd name="connsiteY15" fmla="*/ 5975437 h 6202593"/>
                <a:gd name="connsiteX0" fmla="*/ 3487106 w 4277149"/>
                <a:gd name="connsiteY0" fmla="*/ 5976485 h 6203641"/>
                <a:gd name="connsiteX1" fmla="*/ 3315656 w 4277149"/>
                <a:gd name="connsiteY1" fmla="*/ 4281035 h 6203641"/>
                <a:gd name="connsiteX2" fmla="*/ 4268156 w 4277149"/>
                <a:gd name="connsiteY2" fmla="*/ 1814060 h 6203641"/>
                <a:gd name="connsiteX3" fmla="*/ 2201231 w 4277149"/>
                <a:gd name="connsiteY3" fmla="*/ 4310 h 6203641"/>
                <a:gd name="connsiteX4" fmla="*/ 705806 w 4277149"/>
                <a:gd name="connsiteY4" fmla="*/ 766310 h 6203641"/>
                <a:gd name="connsiteX5" fmla="*/ 391481 w 4277149"/>
                <a:gd name="connsiteY5" fmla="*/ 2414135 h 6203641"/>
                <a:gd name="connsiteX6" fmla="*/ 956 w 4277149"/>
                <a:gd name="connsiteY6" fmla="*/ 2890385 h 6203641"/>
                <a:gd name="connsiteX7" fmla="*/ 277181 w 4277149"/>
                <a:gd name="connsiteY7" fmla="*/ 3176135 h 6203641"/>
                <a:gd name="connsiteX8" fmla="*/ 143831 w 4277149"/>
                <a:gd name="connsiteY8" fmla="*/ 3385685 h 6203641"/>
                <a:gd name="connsiteX9" fmla="*/ 220031 w 4277149"/>
                <a:gd name="connsiteY9" fmla="*/ 3528560 h 6203641"/>
                <a:gd name="connsiteX10" fmla="*/ 162881 w 4277149"/>
                <a:gd name="connsiteY10" fmla="*/ 3642860 h 6203641"/>
                <a:gd name="connsiteX11" fmla="*/ 315281 w 4277149"/>
                <a:gd name="connsiteY11" fmla="*/ 3814310 h 6203641"/>
                <a:gd name="connsiteX12" fmla="*/ 334331 w 4277149"/>
                <a:gd name="connsiteY12" fmla="*/ 4176260 h 6203641"/>
                <a:gd name="connsiteX13" fmla="*/ 1220156 w 4277149"/>
                <a:gd name="connsiteY13" fmla="*/ 4223885 h 6203641"/>
                <a:gd name="connsiteX14" fmla="*/ 991556 w 4277149"/>
                <a:gd name="connsiteY14" fmla="*/ 5995535 h 6203641"/>
                <a:gd name="connsiteX15" fmla="*/ 3487106 w 4277149"/>
                <a:gd name="connsiteY15" fmla="*/ 5976485 h 6203641"/>
                <a:gd name="connsiteX0" fmla="*/ 3487106 w 4270437"/>
                <a:gd name="connsiteY0" fmla="*/ 5976443 h 6203599"/>
                <a:gd name="connsiteX1" fmla="*/ 3315656 w 4270437"/>
                <a:gd name="connsiteY1" fmla="*/ 4280993 h 6203599"/>
                <a:gd name="connsiteX2" fmla="*/ 4268156 w 4270437"/>
                <a:gd name="connsiteY2" fmla="*/ 1814018 h 6203599"/>
                <a:gd name="connsiteX3" fmla="*/ 2201231 w 4270437"/>
                <a:gd name="connsiteY3" fmla="*/ 4268 h 6203599"/>
                <a:gd name="connsiteX4" fmla="*/ 705806 w 4270437"/>
                <a:gd name="connsiteY4" fmla="*/ 766268 h 6203599"/>
                <a:gd name="connsiteX5" fmla="*/ 391481 w 4270437"/>
                <a:gd name="connsiteY5" fmla="*/ 2414093 h 6203599"/>
                <a:gd name="connsiteX6" fmla="*/ 956 w 4270437"/>
                <a:gd name="connsiteY6" fmla="*/ 2890343 h 6203599"/>
                <a:gd name="connsiteX7" fmla="*/ 277181 w 4270437"/>
                <a:gd name="connsiteY7" fmla="*/ 3176093 h 6203599"/>
                <a:gd name="connsiteX8" fmla="*/ 143831 w 4270437"/>
                <a:gd name="connsiteY8" fmla="*/ 3385643 h 6203599"/>
                <a:gd name="connsiteX9" fmla="*/ 220031 w 4270437"/>
                <a:gd name="connsiteY9" fmla="*/ 3528518 h 6203599"/>
                <a:gd name="connsiteX10" fmla="*/ 162881 w 4270437"/>
                <a:gd name="connsiteY10" fmla="*/ 3642818 h 6203599"/>
                <a:gd name="connsiteX11" fmla="*/ 315281 w 4270437"/>
                <a:gd name="connsiteY11" fmla="*/ 3814268 h 6203599"/>
                <a:gd name="connsiteX12" fmla="*/ 334331 w 4270437"/>
                <a:gd name="connsiteY12" fmla="*/ 4176218 h 6203599"/>
                <a:gd name="connsiteX13" fmla="*/ 1220156 w 4270437"/>
                <a:gd name="connsiteY13" fmla="*/ 4223843 h 6203599"/>
                <a:gd name="connsiteX14" fmla="*/ 991556 w 4270437"/>
                <a:gd name="connsiteY14" fmla="*/ 5995493 h 6203599"/>
                <a:gd name="connsiteX15" fmla="*/ 3487106 w 4270437"/>
                <a:gd name="connsiteY15" fmla="*/ 5976443 h 6203599"/>
                <a:gd name="connsiteX0" fmla="*/ 3487106 w 4270437"/>
                <a:gd name="connsiteY0" fmla="*/ 5976443 h 6462792"/>
                <a:gd name="connsiteX1" fmla="*/ 3315656 w 4270437"/>
                <a:gd name="connsiteY1" fmla="*/ 4280993 h 6462792"/>
                <a:gd name="connsiteX2" fmla="*/ 4268156 w 4270437"/>
                <a:gd name="connsiteY2" fmla="*/ 1814018 h 6462792"/>
                <a:gd name="connsiteX3" fmla="*/ 2201231 w 4270437"/>
                <a:gd name="connsiteY3" fmla="*/ 4268 h 6462792"/>
                <a:gd name="connsiteX4" fmla="*/ 705806 w 4270437"/>
                <a:gd name="connsiteY4" fmla="*/ 766268 h 6462792"/>
                <a:gd name="connsiteX5" fmla="*/ 391481 w 4270437"/>
                <a:gd name="connsiteY5" fmla="*/ 2414093 h 6462792"/>
                <a:gd name="connsiteX6" fmla="*/ 956 w 4270437"/>
                <a:gd name="connsiteY6" fmla="*/ 2890343 h 6462792"/>
                <a:gd name="connsiteX7" fmla="*/ 277181 w 4270437"/>
                <a:gd name="connsiteY7" fmla="*/ 3176093 h 6462792"/>
                <a:gd name="connsiteX8" fmla="*/ 143831 w 4270437"/>
                <a:gd name="connsiteY8" fmla="*/ 3385643 h 6462792"/>
                <a:gd name="connsiteX9" fmla="*/ 220031 w 4270437"/>
                <a:gd name="connsiteY9" fmla="*/ 3528518 h 6462792"/>
                <a:gd name="connsiteX10" fmla="*/ 162881 w 4270437"/>
                <a:gd name="connsiteY10" fmla="*/ 3642818 h 6462792"/>
                <a:gd name="connsiteX11" fmla="*/ 315281 w 4270437"/>
                <a:gd name="connsiteY11" fmla="*/ 3814268 h 6462792"/>
                <a:gd name="connsiteX12" fmla="*/ 334331 w 4270437"/>
                <a:gd name="connsiteY12" fmla="*/ 4176218 h 6462792"/>
                <a:gd name="connsiteX13" fmla="*/ 1220156 w 4270437"/>
                <a:gd name="connsiteY13" fmla="*/ 4223843 h 6462792"/>
                <a:gd name="connsiteX14" fmla="*/ 991556 w 4270437"/>
                <a:gd name="connsiteY14" fmla="*/ 5995493 h 6462792"/>
                <a:gd name="connsiteX15" fmla="*/ 3487106 w 4270437"/>
                <a:gd name="connsiteY15" fmla="*/ 5976443 h 6462792"/>
                <a:gd name="connsiteX0" fmla="*/ 3487106 w 4270437"/>
                <a:gd name="connsiteY0" fmla="*/ 5976443 h 6475188"/>
                <a:gd name="connsiteX1" fmla="*/ 3315656 w 4270437"/>
                <a:gd name="connsiteY1" fmla="*/ 4280993 h 6475188"/>
                <a:gd name="connsiteX2" fmla="*/ 4268156 w 4270437"/>
                <a:gd name="connsiteY2" fmla="*/ 1814018 h 6475188"/>
                <a:gd name="connsiteX3" fmla="*/ 2201231 w 4270437"/>
                <a:gd name="connsiteY3" fmla="*/ 4268 h 6475188"/>
                <a:gd name="connsiteX4" fmla="*/ 705806 w 4270437"/>
                <a:gd name="connsiteY4" fmla="*/ 766268 h 6475188"/>
                <a:gd name="connsiteX5" fmla="*/ 391481 w 4270437"/>
                <a:gd name="connsiteY5" fmla="*/ 2414093 h 6475188"/>
                <a:gd name="connsiteX6" fmla="*/ 956 w 4270437"/>
                <a:gd name="connsiteY6" fmla="*/ 2890343 h 6475188"/>
                <a:gd name="connsiteX7" fmla="*/ 277181 w 4270437"/>
                <a:gd name="connsiteY7" fmla="*/ 3176093 h 6475188"/>
                <a:gd name="connsiteX8" fmla="*/ 143831 w 4270437"/>
                <a:gd name="connsiteY8" fmla="*/ 3385643 h 6475188"/>
                <a:gd name="connsiteX9" fmla="*/ 220031 w 4270437"/>
                <a:gd name="connsiteY9" fmla="*/ 3528518 h 6475188"/>
                <a:gd name="connsiteX10" fmla="*/ 162881 w 4270437"/>
                <a:gd name="connsiteY10" fmla="*/ 3642818 h 6475188"/>
                <a:gd name="connsiteX11" fmla="*/ 315281 w 4270437"/>
                <a:gd name="connsiteY11" fmla="*/ 3814268 h 6475188"/>
                <a:gd name="connsiteX12" fmla="*/ 334331 w 4270437"/>
                <a:gd name="connsiteY12" fmla="*/ 4176218 h 6475188"/>
                <a:gd name="connsiteX13" fmla="*/ 1220156 w 4270437"/>
                <a:gd name="connsiteY13" fmla="*/ 4223843 h 6475188"/>
                <a:gd name="connsiteX14" fmla="*/ 991556 w 4270437"/>
                <a:gd name="connsiteY14" fmla="*/ 5995493 h 6475188"/>
                <a:gd name="connsiteX15" fmla="*/ 3487106 w 4270437"/>
                <a:gd name="connsiteY15" fmla="*/ 5976443 h 6475188"/>
                <a:gd name="connsiteX0" fmla="*/ 3487106 w 4270437"/>
                <a:gd name="connsiteY0" fmla="*/ 5976443 h 6296661"/>
                <a:gd name="connsiteX1" fmla="*/ 3315656 w 4270437"/>
                <a:gd name="connsiteY1" fmla="*/ 4280993 h 6296661"/>
                <a:gd name="connsiteX2" fmla="*/ 4268156 w 4270437"/>
                <a:gd name="connsiteY2" fmla="*/ 1814018 h 6296661"/>
                <a:gd name="connsiteX3" fmla="*/ 2201231 w 4270437"/>
                <a:gd name="connsiteY3" fmla="*/ 4268 h 6296661"/>
                <a:gd name="connsiteX4" fmla="*/ 705806 w 4270437"/>
                <a:gd name="connsiteY4" fmla="*/ 766268 h 6296661"/>
                <a:gd name="connsiteX5" fmla="*/ 391481 w 4270437"/>
                <a:gd name="connsiteY5" fmla="*/ 2414093 h 6296661"/>
                <a:gd name="connsiteX6" fmla="*/ 956 w 4270437"/>
                <a:gd name="connsiteY6" fmla="*/ 2890343 h 6296661"/>
                <a:gd name="connsiteX7" fmla="*/ 277181 w 4270437"/>
                <a:gd name="connsiteY7" fmla="*/ 3176093 h 6296661"/>
                <a:gd name="connsiteX8" fmla="*/ 143831 w 4270437"/>
                <a:gd name="connsiteY8" fmla="*/ 3385643 h 6296661"/>
                <a:gd name="connsiteX9" fmla="*/ 220031 w 4270437"/>
                <a:gd name="connsiteY9" fmla="*/ 3528518 h 6296661"/>
                <a:gd name="connsiteX10" fmla="*/ 162881 w 4270437"/>
                <a:gd name="connsiteY10" fmla="*/ 3642818 h 6296661"/>
                <a:gd name="connsiteX11" fmla="*/ 315281 w 4270437"/>
                <a:gd name="connsiteY11" fmla="*/ 3814268 h 6296661"/>
                <a:gd name="connsiteX12" fmla="*/ 334331 w 4270437"/>
                <a:gd name="connsiteY12" fmla="*/ 4176218 h 6296661"/>
                <a:gd name="connsiteX13" fmla="*/ 1220156 w 4270437"/>
                <a:gd name="connsiteY13" fmla="*/ 4223843 h 6296661"/>
                <a:gd name="connsiteX14" fmla="*/ 991556 w 4270437"/>
                <a:gd name="connsiteY14" fmla="*/ 5995493 h 6296661"/>
                <a:gd name="connsiteX15" fmla="*/ 3487106 w 4270437"/>
                <a:gd name="connsiteY15" fmla="*/ 5976443 h 6296661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87827 w 4271158"/>
                <a:gd name="connsiteY0" fmla="*/ 5976443 h 6325864"/>
                <a:gd name="connsiteX1" fmla="*/ 3316377 w 4271158"/>
                <a:gd name="connsiteY1" fmla="*/ 4280993 h 6325864"/>
                <a:gd name="connsiteX2" fmla="*/ 4268877 w 4271158"/>
                <a:gd name="connsiteY2" fmla="*/ 1814018 h 6325864"/>
                <a:gd name="connsiteX3" fmla="*/ 2201952 w 4271158"/>
                <a:gd name="connsiteY3" fmla="*/ 4268 h 6325864"/>
                <a:gd name="connsiteX4" fmla="*/ 706527 w 4271158"/>
                <a:gd name="connsiteY4" fmla="*/ 766268 h 6325864"/>
                <a:gd name="connsiteX5" fmla="*/ 392202 w 4271158"/>
                <a:gd name="connsiteY5" fmla="*/ 2414093 h 6325864"/>
                <a:gd name="connsiteX6" fmla="*/ 1677 w 4271158"/>
                <a:gd name="connsiteY6" fmla="*/ 2890343 h 6325864"/>
                <a:gd name="connsiteX7" fmla="*/ 246945 w 4271158"/>
                <a:gd name="connsiteY7" fmla="*/ 3195143 h 6325864"/>
                <a:gd name="connsiteX8" fmla="*/ 144552 w 4271158"/>
                <a:gd name="connsiteY8" fmla="*/ 3385643 h 6325864"/>
                <a:gd name="connsiteX9" fmla="*/ 220752 w 4271158"/>
                <a:gd name="connsiteY9" fmla="*/ 3528518 h 6325864"/>
                <a:gd name="connsiteX10" fmla="*/ 163602 w 4271158"/>
                <a:gd name="connsiteY10" fmla="*/ 3642818 h 6325864"/>
                <a:gd name="connsiteX11" fmla="*/ 316002 w 4271158"/>
                <a:gd name="connsiteY11" fmla="*/ 3814268 h 6325864"/>
                <a:gd name="connsiteX12" fmla="*/ 335052 w 4271158"/>
                <a:gd name="connsiteY12" fmla="*/ 4176218 h 6325864"/>
                <a:gd name="connsiteX13" fmla="*/ 1173252 w 4271158"/>
                <a:gd name="connsiteY13" fmla="*/ 4223843 h 6325864"/>
                <a:gd name="connsiteX14" fmla="*/ 992277 w 4271158"/>
                <a:gd name="connsiteY14" fmla="*/ 5995493 h 6325864"/>
                <a:gd name="connsiteX15" fmla="*/ 3487827 w 4271158"/>
                <a:gd name="connsiteY15" fmla="*/ 5976443 h 6325864"/>
                <a:gd name="connsiteX0" fmla="*/ 3488084 w 4271415"/>
                <a:gd name="connsiteY0" fmla="*/ 5976443 h 6325864"/>
                <a:gd name="connsiteX1" fmla="*/ 3316634 w 4271415"/>
                <a:gd name="connsiteY1" fmla="*/ 4280993 h 6325864"/>
                <a:gd name="connsiteX2" fmla="*/ 4269134 w 4271415"/>
                <a:gd name="connsiteY2" fmla="*/ 1814018 h 6325864"/>
                <a:gd name="connsiteX3" fmla="*/ 2202209 w 4271415"/>
                <a:gd name="connsiteY3" fmla="*/ 4268 h 6325864"/>
                <a:gd name="connsiteX4" fmla="*/ 706784 w 4271415"/>
                <a:gd name="connsiteY4" fmla="*/ 766268 h 6325864"/>
                <a:gd name="connsiteX5" fmla="*/ 392459 w 4271415"/>
                <a:gd name="connsiteY5" fmla="*/ 2414093 h 6325864"/>
                <a:gd name="connsiteX6" fmla="*/ 1934 w 4271415"/>
                <a:gd name="connsiteY6" fmla="*/ 2890343 h 6325864"/>
                <a:gd name="connsiteX7" fmla="*/ 247202 w 4271415"/>
                <a:gd name="connsiteY7" fmla="*/ 3195143 h 6325864"/>
                <a:gd name="connsiteX8" fmla="*/ 144809 w 4271415"/>
                <a:gd name="connsiteY8" fmla="*/ 3385643 h 6325864"/>
                <a:gd name="connsiteX9" fmla="*/ 221009 w 4271415"/>
                <a:gd name="connsiteY9" fmla="*/ 3528518 h 6325864"/>
                <a:gd name="connsiteX10" fmla="*/ 163859 w 4271415"/>
                <a:gd name="connsiteY10" fmla="*/ 3642818 h 6325864"/>
                <a:gd name="connsiteX11" fmla="*/ 316259 w 4271415"/>
                <a:gd name="connsiteY11" fmla="*/ 3814268 h 6325864"/>
                <a:gd name="connsiteX12" fmla="*/ 335309 w 4271415"/>
                <a:gd name="connsiteY12" fmla="*/ 4176218 h 6325864"/>
                <a:gd name="connsiteX13" fmla="*/ 1173509 w 4271415"/>
                <a:gd name="connsiteY13" fmla="*/ 4223843 h 6325864"/>
                <a:gd name="connsiteX14" fmla="*/ 992534 w 4271415"/>
                <a:gd name="connsiteY14" fmla="*/ 5995493 h 6325864"/>
                <a:gd name="connsiteX15" fmla="*/ 3488084 w 4271415"/>
                <a:gd name="connsiteY15" fmla="*/ 5976443 h 6325864"/>
                <a:gd name="connsiteX0" fmla="*/ 3487722 w 4271053"/>
                <a:gd name="connsiteY0" fmla="*/ 5976443 h 6325864"/>
                <a:gd name="connsiteX1" fmla="*/ 3316272 w 4271053"/>
                <a:gd name="connsiteY1" fmla="*/ 4280993 h 6325864"/>
                <a:gd name="connsiteX2" fmla="*/ 4268772 w 4271053"/>
                <a:gd name="connsiteY2" fmla="*/ 1814018 h 6325864"/>
                <a:gd name="connsiteX3" fmla="*/ 2201847 w 4271053"/>
                <a:gd name="connsiteY3" fmla="*/ 4268 h 6325864"/>
                <a:gd name="connsiteX4" fmla="*/ 706422 w 4271053"/>
                <a:gd name="connsiteY4" fmla="*/ 766268 h 6325864"/>
                <a:gd name="connsiteX5" fmla="*/ 392097 w 4271053"/>
                <a:gd name="connsiteY5" fmla="*/ 2414093 h 6325864"/>
                <a:gd name="connsiteX6" fmla="*/ 1572 w 4271053"/>
                <a:gd name="connsiteY6" fmla="*/ 2890343 h 6325864"/>
                <a:gd name="connsiteX7" fmla="*/ 258746 w 4271053"/>
                <a:gd name="connsiteY7" fmla="*/ 3178475 h 6325864"/>
                <a:gd name="connsiteX8" fmla="*/ 144447 w 4271053"/>
                <a:gd name="connsiteY8" fmla="*/ 3385643 h 6325864"/>
                <a:gd name="connsiteX9" fmla="*/ 220647 w 4271053"/>
                <a:gd name="connsiteY9" fmla="*/ 3528518 h 6325864"/>
                <a:gd name="connsiteX10" fmla="*/ 163497 w 4271053"/>
                <a:gd name="connsiteY10" fmla="*/ 3642818 h 6325864"/>
                <a:gd name="connsiteX11" fmla="*/ 315897 w 4271053"/>
                <a:gd name="connsiteY11" fmla="*/ 3814268 h 6325864"/>
                <a:gd name="connsiteX12" fmla="*/ 334947 w 4271053"/>
                <a:gd name="connsiteY12" fmla="*/ 4176218 h 6325864"/>
                <a:gd name="connsiteX13" fmla="*/ 1173147 w 4271053"/>
                <a:gd name="connsiteY13" fmla="*/ 4223843 h 6325864"/>
                <a:gd name="connsiteX14" fmla="*/ 992172 w 4271053"/>
                <a:gd name="connsiteY14" fmla="*/ 5995493 h 6325864"/>
                <a:gd name="connsiteX15" fmla="*/ 3487722 w 4271053"/>
                <a:gd name="connsiteY15" fmla="*/ 5976443 h 6325864"/>
                <a:gd name="connsiteX0" fmla="*/ 3488232 w 4271563"/>
                <a:gd name="connsiteY0" fmla="*/ 5976443 h 6325864"/>
                <a:gd name="connsiteX1" fmla="*/ 3316782 w 4271563"/>
                <a:gd name="connsiteY1" fmla="*/ 4280993 h 6325864"/>
                <a:gd name="connsiteX2" fmla="*/ 4269282 w 4271563"/>
                <a:gd name="connsiteY2" fmla="*/ 1814018 h 6325864"/>
                <a:gd name="connsiteX3" fmla="*/ 2202357 w 4271563"/>
                <a:gd name="connsiteY3" fmla="*/ 4268 h 6325864"/>
                <a:gd name="connsiteX4" fmla="*/ 706932 w 4271563"/>
                <a:gd name="connsiteY4" fmla="*/ 766268 h 6325864"/>
                <a:gd name="connsiteX5" fmla="*/ 392607 w 4271563"/>
                <a:gd name="connsiteY5" fmla="*/ 2414093 h 6325864"/>
                <a:gd name="connsiteX6" fmla="*/ 2082 w 4271563"/>
                <a:gd name="connsiteY6" fmla="*/ 2890343 h 6325864"/>
                <a:gd name="connsiteX7" fmla="*/ 259256 w 4271563"/>
                <a:gd name="connsiteY7" fmla="*/ 3178475 h 6325864"/>
                <a:gd name="connsiteX8" fmla="*/ 144957 w 4271563"/>
                <a:gd name="connsiteY8" fmla="*/ 3385643 h 6325864"/>
                <a:gd name="connsiteX9" fmla="*/ 221157 w 4271563"/>
                <a:gd name="connsiteY9" fmla="*/ 3528518 h 6325864"/>
                <a:gd name="connsiteX10" fmla="*/ 164007 w 4271563"/>
                <a:gd name="connsiteY10" fmla="*/ 3642818 h 6325864"/>
                <a:gd name="connsiteX11" fmla="*/ 316407 w 4271563"/>
                <a:gd name="connsiteY11" fmla="*/ 3814268 h 6325864"/>
                <a:gd name="connsiteX12" fmla="*/ 335457 w 4271563"/>
                <a:gd name="connsiteY12" fmla="*/ 4176218 h 6325864"/>
                <a:gd name="connsiteX13" fmla="*/ 1173657 w 4271563"/>
                <a:gd name="connsiteY13" fmla="*/ 4223843 h 6325864"/>
                <a:gd name="connsiteX14" fmla="*/ 992682 w 4271563"/>
                <a:gd name="connsiteY14" fmla="*/ 5995493 h 6325864"/>
                <a:gd name="connsiteX15" fmla="*/ 3488232 w 4271563"/>
                <a:gd name="connsiteY15" fmla="*/ 5976443 h 6325864"/>
                <a:gd name="connsiteX0" fmla="*/ 3494636 w 4277967"/>
                <a:gd name="connsiteY0" fmla="*/ 5976443 h 6325864"/>
                <a:gd name="connsiteX1" fmla="*/ 3323186 w 4277967"/>
                <a:gd name="connsiteY1" fmla="*/ 4280993 h 6325864"/>
                <a:gd name="connsiteX2" fmla="*/ 4275686 w 4277967"/>
                <a:gd name="connsiteY2" fmla="*/ 1814018 h 6325864"/>
                <a:gd name="connsiteX3" fmla="*/ 2208761 w 4277967"/>
                <a:gd name="connsiteY3" fmla="*/ 4268 h 6325864"/>
                <a:gd name="connsiteX4" fmla="*/ 713336 w 4277967"/>
                <a:gd name="connsiteY4" fmla="*/ 766268 h 6325864"/>
                <a:gd name="connsiteX5" fmla="*/ 399011 w 4277967"/>
                <a:gd name="connsiteY5" fmla="*/ 2414093 h 6325864"/>
                <a:gd name="connsiteX6" fmla="*/ 8486 w 4277967"/>
                <a:gd name="connsiteY6" fmla="*/ 2890343 h 6325864"/>
                <a:gd name="connsiteX7" fmla="*/ 265660 w 4277967"/>
                <a:gd name="connsiteY7" fmla="*/ 3178475 h 6325864"/>
                <a:gd name="connsiteX8" fmla="*/ 151361 w 4277967"/>
                <a:gd name="connsiteY8" fmla="*/ 3385643 h 6325864"/>
                <a:gd name="connsiteX9" fmla="*/ 227561 w 4277967"/>
                <a:gd name="connsiteY9" fmla="*/ 3528518 h 6325864"/>
                <a:gd name="connsiteX10" fmla="*/ 170411 w 4277967"/>
                <a:gd name="connsiteY10" fmla="*/ 3642818 h 6325864"/>
                <a:gd name="connsiteX11" fmla="*/ 322811 w 4277967"/>
                <a:gd name="connsiteY11" fmla="*/ 3814268 h 6325864"/>
                <a:gd name="connsiteX12" fmla="*/ 341861 w 4277967"/>
                <a:gd name="connsiteY12" fmla="*/ 4176218 h 6325864"/>
                <a:gd name="connsiteX13" fmla="*/ 1180061 w 4277967"/>
                <a:gd name="connsiteY13" fmla="*/ 4223843 h 6325864"/>
                <a:gd name="connsiteX14" fmla="*/ 999086 w 4277967"/>
                <a:gd name="connsiteY14" fmla="*/ 5995493 h 6325864"/>
                <a:gd name="connsiteX15" fmla="*/ 3494636 w 4277967"/>
                <a:gd name="connsiteY15" fmla="*/ 5976443 h 6325864"/>
                <a:gd name="connsiteX0" fmla="*/ 3488052 w 4271383"/>
                <a:gd name="connsiteY0" fmla="*/ 5976443 h 6325864"/>
                <a:gd name="connsiteX1" fmla="*/ 3316602 w 4271383"/>
                <a:gd name="connsiteY1" fmla="*/ 4280993 h 6325864"/>
                <a:gd name="connsiteX2" fmla="*/ 4269102 w 4271383"/>
                <a:gd name="connsiteY2" fmla="*/ 1814018 h 6325864"/>
                <a:gd name="connsiteX3" fmla="*/ 2202177 w 4271383"/>
                <a:gd name="connsiteY3" fmla="*/ 4268 h 6325864"/>
                <a:gd name="connsiteX4" fmla="*/ 706752 w 4271383"/>
                <a:gd name="connsiteY4" fmla="*/ 766268 h 6325864"/>
                <a:gd name="connsiteX5" fmla="*/ 392427 w 4271383"/>
                <a:gd name="connsiteY5" fmla="*/ 2414093 h 6325864"/>
                <a:gd name="connsiteX6" fmla="*/ 1902 w 4271383"/>
                <a:gd name="connsiteY6" fmla="*/ 2890343 h 6325864"/>
                <a:gd name="connsiteX7" fmla="*/ 263838 w 4271383"/>
                <a:gd name="connsiteY7" fmla="*/ 3173713 h 6325864"/>
                <a:gd name="connsiteX8" fmla="*/ 144777 w 4271383"/>
                <a:gd name="connsiteY8" fmla="*/ 3385643 h 6325864"/>
                <a:gd name="connsiteX9" fmla="*/ 220977 w 4271383"/>
                <a:gd name="connsiteY9" fmla="*/ 3528518 h 6325864"/>
                <a:gd name="connsiteX10" fmla="*/ 163827 w 4271383"/>
                <a:gd name="connsiteY10" fmla="*/ 3642818 h 6325864"/>
                <a:gd name="connsiteX11" fmla="*/ 316227 w 4271383"/>
                <a:gd name="connsiteY11" fmla="*/ 3814268 h 6325864"/>
                <a:gd name="connsiteX12" fmla="*/ 335277 w 4271383"/>
                <a:gd name="connsiteY12" fmla="*/ 4176218 h 6325864"/>
                <a:gd name="connsiteX13" fmla="*/ 1173477 w 4271383"/>
                <a:gd name="connsiteY13" fmla="*/ 4223843 h 6325864"/>
                <a:gd name="connsiteX14" fmla="*/ 992502 w 4271383"/>
                <a:gd name="connsiteY14" fmla="*/ 5995493 h 6325864"/>
                <a:gd name="connsiteX15" fmla="*/ 3488052 w 4271383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85643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01784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27117 w 4277523"/>
                <a:gd name="connsiteY9" fmla="*/ 3528518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277523" h="6325864">
                  <a:moveTo>
                    <a:pt x="3494192" y="5976443"/>
                  </a:moveTo>
                  <a:cubicBezTo>
                    <a:pt x="3386242" y="5033468"/>
                    <a:pt x="3192567" y="4974730"/>
                    <a:pt x="3322742" y="4280993"/>
                  </a:cubicBezTo>
                  <a:cubicBezTo>
                    <a:pt x="3452917" y="3587256"/>
                    <a:pt x="4213330" y="2822081"/>
                    <a:pt x="4275242" y="1814018"/>
                  </a:cubicBezTo>
                  <a:cubicBezTo>
                    <a:pt x="4337154" y="805955"/>
                    <a:pt x="3125892" y="-68757"/>
                    <a:pt x="2208317" y="4268"/>
                  </a:cubicBezTo>
                  <a:cubicBezTo>
                    <a:pt x="1290742" y="77293"/>
                    <a:pt x="1014517" y="364630"/>
                    <a:pt x="712892" y="766268"/>
                  </a:cubicBezTo>
                  <a:cubicBezTo>
                    <a:pt x="411267" y="1167905"/>
                    <a:pt x="277917" y="1888631"/>
                    <a:pt x="398567" y="2414093"/>
                  </a:cubicBezTo>
                  <a:cubicBezTo>
                    <a:pt x="214417" y="2796680"/>
                    <a:pt x="23124" y="2801840"/>
                    <a:pt x="1692" y="2928443"/>
                  </a:cubicBezTo>
                  <a:cubicBezTo>
                    <a:pt x="-19740" y="3055046"/>
                    <a:pt x="167583" y="3093544"/>
                    <a:pt x="269978" y="3173713"/>
                  </a:cubicBezTo>
                  <a:cubicBezTo>
                    <a:pt x="217590" y="3279123"/>
                    <a:pt x="167586" y="3324127"/>
                    <a:pt x="148536" y="3383261"/>
                  </a:cubicBezTo>
                  <a:cubicBezTo>
                    <a:pt x="141393" y="3442395"/>
                    <a:pt x="181080" y="3497958"/>
                    <a:pt x="235848" y="3542806"/>
                  </a:cubicBezTo>
                  <a:cubicBezTo>
                    <a:pt x="205686" y="3570189"/>
                    <a:pt x="176317" y="3603130"/>
                    <a:pt x="179492" y="3666630"/>
                  </a:cubicBezTo>
                  <a:cubicBezTo>
                    <a:pt x="202510" y="3701556"/>
                    <a:pt x="279504" y="3729337"/>
                    <a:pt x="308079" y="3814268"/>
                  </a:cubicBezTo>
                  <a:cubicBezTo>
                    <a:pt x="336654" y="3899199"/>
                    <a:pt x="205686" y="4107956"/>
                    <a:pt x="350942" y="4176218"/>
                  </a:cubicBezTo>
                  <a:cubicBezTo>
                    <a:pt x="496198" y="4244480"/>
                    <a:pt x="736705" y="4206381"/>
                    <a:pt x="1179617" y="4223843"/>
                  </a:cubicBezTo>
                  <a:cubicBezTo>
                    <a:pt x="1403454" y="4250830"/>
                    <a:pt x="1190730" y="4996956"/>
                    <a:pt x="998642" y="5995493"/>
                  </a:cubicBezTo>
                  <a:cubicBezTo>
                    <a:pt x="1187554" y="6374905"/>
                    <a:pt x="3078267" y="6500318"/>
                    <a:pt x="3494192" y="5976443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자유형 43"/>
            <p:cNvSpPr/>
            <p:nvPr/>
          </p:nvSpPr>
          <p:spPr>
            <a:xfrm>
              <a:off x="2671284" y="3180874"/>
              <a:ext cx="62431" cy="186690"/>
            </a:xfrm>
            <a:custGeom>
              <a:avLst/>
              <a:gdLst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15253"/>
                <a:gd name="connsiteY0" fmla="*/ 155733 h 155733"/>
                <a:gd name="connsiteX1" fmla="*/ 115253 w 115253"/>
                <a:gd name="connsiteY1" fmla="*/ 0 h 155733"/>
                <a:gd name="connsiteX0" fmla="*/ 0 w 103346"/>
                <a:gd name="connsiteY0" fmla="*/ 179546 h 179546"/>
                <a:gd name="connsiteX1" fmla="*/ 103346 w 103346"/>
                <a:gd name="connsiteY1" fmla="*/ 0 h 179546"/>
                <a:gd name="connsiteX0" fmla="*/ 0 w 107267"/>
                <a:gd name="connsiteY0" fmla="*/ 179546 h 179546"/>
                <a:gd name="connsiteX1" fmla="*/ 103346 w 107267"/>
                <a:gd name="connsiteY1" fmla="*/ 0 h 179546"/>
                <a:gd name="connsiteX0" fmla="*/ 0 w 99554"/>
                <a:gd name="connsiteY0" fmla="*/ 179546 h 179546"/>
                <a:gd name="connsiteX1" fmla="*/ 93821 w 99554"/>
                <a:gd name="connsiteY1" fmla="*/ 0 h 179546"/>
                <a:gd name="connsiteX0" fmla="*/ 0 w 106940"/>
                <a:gd name="connsiteY0" fmla="*/ 179546 h 179546"/>
                <a:gd name="connsiteX1" fmla="*/ 93821 w 106940"/>
                <a:gd name="connsiteY1" fmla="*/ 0 h 179546"/>
                <a:gd name="connsiteX0" fmla="*/ 0 w 98234"/>
                <a:gd name="connsiteY0" fmla="*/ 208121 h 208121"/>
                <a:gd name="connsiteX1" fmla="*/ 81915 w 98234"/>
                <a:gd name="connsiteY1" fmla="*/ 0 h 208121"/>
                <a:gd name="connsiteX0" fmla="*/ 0 w 75876"/>
                <a:gd name="connsiteY0" fmla="*/ 186690 h 186690"/>
                <a:gd name="connsiteX1" fmla="*/ 43815 w 75876"/>
                <a:gd name="connsiteY1" fmla="*/ 0 h 186690"/>
                <a:gd name="connsiteX0" fmla="*/ 0 w 62431"/>
                <a:gd name="connsiteY0" fmla="*/ 186690 h 186690"/>
                <a:gd name="connsiteX1" fmla="*/ 43815 w 62431"/>
                <a:gd name="connsiteY1" fmla="*/ 0 h 186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2431" h="186690">
                  <a:moveTo>
                    <a:pt x="0" y="186690"/>
                  </a:moveTo>
                  <a:cubicBezTo>
                    <a:pt x="81280" y="107950"/>
                    <a:pt x="68262" y="91599"/>
                    <a:pt x="43815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자유형 44"/>
            <p:cNvSpPr/>
            <p:nvPr/>
          </p:nvSpPr>
          <p:spPr>
            <a:xfrm>
              <a:off x="2567602" y="3724343"/>
              <a:ext cx="87152" cy="52864"/>
            </a:xfrm>
            <a:custGeom>
              <a:avLst/>
              <a:gdLst>
                <a:gd name="connsiteX0" fmla="*/ 0 w 137160"/>
                <a:gd name="connsiteY0" fmla="*/ 0 h 83884"/>
                <a:gd name="connsiteX1" fmla="*/ 30480 w 137160"/>
                <a:gd name="connsiteY1" fmla="*/ 53340 h 83884"/>
                <a:gd name="connsiteX2" fmla="*/ 137160 w 137160"/>
                <a:gd name="connsiteY2" fmla="*/ 83820 h 83884"/>
                <a:gd name="connsiteX0" fmla="*/ 0 w 149066"/>
                <a:gd name="connsiteY0" fmla="*/ 0 h 88649"/>
                <a:gd name="connsiteX1" fmla="*/ 42386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649"/>
                <a:gd name="connsiteX1" fmla="*/ 49530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60973"/>
                <a:gd name="connsiteY0" fmla="*/ 0 h 126682"/>
                <a:gd name="connsiteX1" fmla="*/ 160973 w 160973"/>
                <a:gd name="connsiteY1" fmla="*/ 126682 h 126682"/>
                <a:gd name="connsiteX0" fmla="*/ 0 w 163354"/>
                <a:gd name="connsiteY0" fmla="*/ 0 h 107632"/>
                <a:gd name="connsiteX1" fmla="*/ 163354 w 163354"/>
                <a:gd name="connsiteY1" fmla="*/ 107632 h 107632"/>
                <a:gd name="connsiteX0" fmla="*/ 0 w 134779"/>
                <a:gd name="connsiteY0" fmla="*/ 0 h 95725"/>
                <a:gd name="connsiteX1" fmla="*/ 134779 w 134779"/>
                <a:gd name="connsiteY1" fmla="*/ 95725 h 95725"/>
                <a:gd name="connsiteX0" fmla="*/ 0 w 146685"/>
                <a:gd name="connsiteY0" fmla="*/ 0 h 90963"/>
                <a:gd name="connsiteX1" fmla="*/ 146685 w 146685"/>
                <a:gd name="connsiteY1" fmla="*/ 90963 h 90963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69532"/>
                <a:gd name="connsiteX1" fmla="*/ 149066 w 149066"/>
                <a:gd name="connsiteY1" fmla="*/ 69532 h 69532"/>
                <a:gd name="connsiteX0" fmla="*/ 0 w 144303"/>
                <a:gd name="connsiteY0" fmla="*/ 0 h 62389"/>
                <a:gd name="connsiteX1" fmla="*/ 144303 w 144303"/>
                <a:gd name="connsiteY1" fmla="*/ 62389 h 62389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7152" h="52864">
                  <a:moveTo>
                    <a:pt x="0" y="0"/>
                  </a:moveTo>
                  <a:cubicBezTo>
                    <a:pt x="30639" y="31906"/>
                    <a:pt x="61274" y="42387"/>
                    <a:pt x="87152" y="5286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자유형 45"/>
            <p:cNvSpPr/>
            <p:nvPr/>
          </p:nvSpPr>
          <p:spPr>
            <a:xfrm>
              <a:off x="4183499" y="2736657"/>
              <a:ext cx="691312" cy="1094782"/>
            </a:xfrm>
            <a:custGeom>
              <a:avLst/>
              <a:gdLst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22814 w 527763"/>
                <a:gd name="connsiteY0" fmla="*/ 532191 h 987783"/>
                <a:gd name="connsiteX1" fmla="*/ 22789 w 527763"/>
                <a:gd name="connsiteY1" fmla="*/ 363916 h 987783"/>
                <a:gd name="connsiteX2" fmla="*/ 76764 w 527763"/>
                <a:gd name="connsiteY2" fmla="*/ 1966 h 987783"/>
                <a:gd name="connsiteX3" fmla="*/ 527614 w 527763"/>
                <a:gd name="connsiteY3" fmla="*/ 532191 h 987783"/>
                <a:gd name="connsiteX4" fmla="*/ 127564 w 527763"/>
                <a:gd name="connsiteY4" fmla="*/ 986216 h 987783"/>
                <a:gd name="connsiteX5" fmla="*/ 194239 w 527763"/>
                <a:gd name="connsiteY5" fmla="*/ 652841 h 987783"/>
                <a:gd name="connsiteX0" fmla="*/ 217890 w 522749"/>
                <a:gd name="connsiteY0" fmla="*/ 532191 h 987783"/>
                <a:gd name="connsiteX1" fmla="*/ 17865 w 522749"/>
                <a:gd name="connsiteY1" fmla="*/ 363916 h 987783"/>
                <a:gd name="connsiteX2" fmla="*/ 90890 w 522749"/>
                <a:gd name="connsiteY2" fmla="*/ 1966 h 987783"/>
                <a:gd name="connsiteX3" fmla="*/ 522690 w 522749"/>
                <a:gd name="connsiteY3" fmla="*/ 532191 h 987783"/>
                <a:gd name="connsiteX4" fmla="*/ 122640 w 522749"/>
                <a:gd name="connsiteY4" fmla="*/ 986216 h 987783"/>
                <a:gd name="connsiteX5" fmla="*/ 189315 w 522749"/>
                <a:gd name="connsiteY5" fmla="*/ 652841 h 987783"/>
                <a:gd name="connsiteX0" fmla="*/ 217890 w 522749"/>
                <a:gd name="connsiteY0" fmla="*/ 530225 h 985817"/>
                <a:gd name="connsiteX1" fmla="*/ 17865 w 522749"/>
                <a:gd name="connsiteY1" fmla="*/ 361950 h 985817"/>
                <a:gd name="connsiteX2" fmla="*/ 90890 w 522749"/>
                <a:gd name="connsiteY2" fmla="*/ 0 h 985817"/>
                <a:gd name="connsiteX3" fmla="*/ 522690 w 522749"/>
                <a:gd name="connsiteY3" fmla="*/ 530225 h 985817"/>
                <a:gd name="connsiteX4" fmla="*/ 122640 w 522749"/>
                <a:gd name="connsiteY4" fmla="*/ 984250 h 985817"/>
                <a:gd name="connsiteX5" fmla="*/ 189315 w 522749"/>
                <a:gd name="connsiteY5" fmla="*/ 650875 h 985817"/>
                <a:gd name="connsiteX0" fmla="*/ 217890 w 522749"/>
                <a:gd name="connsiteY0" fmla="*/ 539074 h 994666"/>
                <a:gd name="connsiteX1" fmla="*/ 17865 w 522749"/>
                <a:gd name="connsiteY1" fmla="*/ 370799 h 994666"/>
                <a:gd name="connsiteX2" fmla="*/ 90890 w 522749"/>
                <a:gd name="connsiteY2" fmla="*/ 8849 h 994666"/>
                <a:gd name="connsiteX3" fmla="*/ 522690 w 522749"/>
                <a:gd name="connsiteY3" fmla="*/ 539074 h 994666"/>
                <a:gd name="connsiteX4" fmla="*/ 122640 w 522749"/>
                <a:gd name="connsiteY4" fmla="*/ 993099 h 994666"/>
                <a:gd name="connsiteX5" fmla="*/ 189315 w 522749"/>
                <a:gd name="connsiteY5" fmla="*/ 659724 h 994666"/>
                <a:gd name="connsiteX0" fmla="*/ 217890 w 533038"/>
                <a:gd name="connsiteY0" fmla="*/ 541203 h 996795"/>
                <a:gd name="connsiteX1" fmla="*/ 17865 w 533038"/>
                <a:gd name="connsiteY1" fmla="*/ 372928 h 996795"/>
                <a:gd name="connsiteX2" fmla="*/ 90890 w 533038"/>
                <a:gd name="connsiteY2" fmla="*/ 10978 h 996795"/>
                <a:gd name="connsiteX3" fmla="*/ 522690 w 533038"/>
                <a:gd name="connsiteY3" fmla="*/ 541203 h 996795"/>
                <a:gd name="connsiteX4" fmla="*/ 122640 w 533038"/>
                <a:gd name="connsiteY4" fmla="*/ 995228 h 996795"/>
                <a:gd name="connsiteX5" fmla="*/ 189315 w 533038"/>
                <a:gd name="connsiteY5" fmla="*/ 661853 h 996795"/>
                <a:gd name="connsiteX0" fmla="*/ 216602 w 531915"/>
                <a:gd name="connsiteY0" fmla="*/ 556671 h 1012263"/>
                <a:gd name="connsiteX1" fmla="*/ 16577 w 531915"/>
                <a:gd name="connsiteY1" fmla="*/ 388396 h 1012263"/>
                <a:gd name="connsiteX2" fmla="*/ 95952 w 531915"/>
                <a:gd name="connsiteY2" fmla="*/ 10571 h 1012263"/>
                <a:gd name="connsiteX3" fmla="*/ 521402 w 531915"/>
                <a:gd name="connsiteY3" fmla="*/ 556671 h 1012263"/>
                <a:gd name="connsiteX4" fmla="*/ 121352 w 531915"/>
                <a:gd name="connsiteY4" fmla="*/ 1010696 h 1012263"/>
                <a:gd name="connsiteX5" fmla="*/ 188027 w 531915"/>
                <a:gd name="connsiteY5" fmla="*/ 677321 h 1012263"/>
                <a:gd name="connsiteX0" fmla="*/ 216602 w 540220"/>
                <a:gd name="connsiteY0" fmla="*/ 557398 h 1012990"/>
                <a:gd name="connsiteX1" fmla="*/ 16577 w 540220"/>
                <a:gd name="connsiteY1" fmla="*/ 389123 h 1012990"/>
                <a:gd name="connsiteX2" fmla="*/ 95952 w 540220"/>
                <a:gd name="connsiteY2" fmla="*/ 11298 h 1012990"/>
                <a:gd name="connsiteX3" fmla="*/ 521402 w 540220"/>
                <a:gd name="connsiteY3" fmla="*/ 557398 h 1012990"/>
                <a:gd name="connsiteX4" fmla="*/ 121352 w 540220"/>
                <a:gd name="connsiteY4" fmla="*/ 1011423 h 1012990"/>
                <a:gd name="connsiteX5" fmla="*/ 188027 w 540220"/>
                <a:gd name="connsiteY5" fmla="*/ 678048 h 1012990"/>
                <a:gd name="connsiteX0" fmla="*/ 237522 w 561140"/>
                <a:gd name="connsiteY0" fmla="*/ 557398 h 1012990"/>
                <a:gd name="connsiteX1" fmla="*/ 37497 w 561140"/>
                <a:gd name="connsiteY1" fmla="*/ 389123 h 1012990"/>
                <a:gd name="connsiteX2" fmla="*/ 116872 w 561140"/>
                <a:gd name="connsiteY2" fmla="*/ 11298 h 1012990"/>
                <a:gd name="connsiteX3" fmla="*/ 542322 w 561140"/>
                <a:gd name="connsiteY3" fmla="*/ 557398 h 1012990"/>
                <a:gd name="connsiteX4" fmla="*/ 142272 w 561140"/>
                <a:gd name="connsiteY4" fmla="*/ 1011423 h 1012990"/>
                <a:gd name="connsiteX5" fmla="*/ 208947 w 561140"/>
                <a:gd name="connsiteY5" fmla="*/ 678048 h 1012990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22398"/>
                <a:gd name="connsiteX1" fmla="*/ 36814 w 552237"/>
                <a:gd name="connsiteY1" fmla="*/ 395381 h 1022398"/>
                <a:gd name="connsiteX2" fmla="*/ 119364 w 552237"/>
                <a:gd name="connsiteY2" fmla="*/ 11206 h 1022398"/>
                <a:gd name="connsiteX3" fmla="*/ 541639 w 552237"/>
                <a:gd name="connsiteY3" fmla="*/ 563656 h 1022398"/>
                <a:gd name="connsiteX4" fmla="*/ 100314 w 552237"/>
                <a:gd name="connsiteY4" fmla="*/ 1020856 h 1022398"/>
                <a:gd name="connsiteX5" fmla="*/ 208264 w 552237"/>
                <a:gd name="connsiteY5" fmla="*/ 684306 h 1022398"/>
                <a:gd name="connsiteX0" fmla="*/ 236839 w 552237"/>
                <a:gd name="connsiteY0" fmla="*/ 563656 h 1023380"/>
                <a:gd name="connsiteX1" fmla="*/ 36814 w 552237"/>
                <a:gd name="connsiteY1" fmla="*/ 395381 h 1023380"/>
                <a:gd name="connsiteX2" fmla="*/ 119364 w 552237"/>
                <a:gd name="connsiteY2" fmla="*/ 11206 h 1023380"/>
                <a:gd name="connsiteX3" fmla="*/ 541639 w 552237"/>
                <a:gd name="connsiteY3" fmla="*/ 563656 h 1023380"/>
                <a:gd name="connsiteX4" fmla="*/ 100314 w 552237"/>
                <a:gd name="connsiteY4" fmla="*/ 1020856 h 1023380"/>
                <a:gd name="connsiteX5" fmla="*/ 208264 w 552237"/>
                <a:gd name="connsiteY5" fmla="*/ 684306 h 1023380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3096"/>
                <a:gd name="connsiteX1" fmla="*/ 36814 w 552237"/>
                <a:gd name="connsiteY1" fmla="*/ 395381 h 1023096"/>
                <a:gd name="connsiteX2" fmla="*/ 119364 w 552237"/>
                <a:gd name="connsiteY2" fmla="*/ 11206 h 1023096"/>
                <a:gd name="connsiteX3" fmla="*/ 541639 w 552237"/>
                <a:gd name="connsiteY3" fmla="*/ 563656 h 1023096"/>
                <a:gd name="connsiteX4" fmla="*/ 100314 w 552237"/>
                <a:gd name="connsiteY4" fmla="*/ 1020856 h 1023096"/>
                <a:gd name="connsiteX5" fmla="*/ 208264 w 552237"/>
                <a:gd name="connsiteY5" fmla="*/ 684306 h 1023096"/>
                <a:gd name="connsiteX0" fmla="*/ 236839 w 552237"/>
                <a:gd name="connsiteY0" fmla="*/ 563656 h 1022943"/>
                <a:gd name="connsiteX1" fmla="*/ 36814 w 552237"/>
                <a:gd name="connsiteY1" fmla="*/ 395381 h 1022943"/>
                <a:gd name="connsiteX2" fmla="*/ 119364 w 552237"/>
                <a:gd name="connsiteY2" fmla="*/ 11206 h 1022943"/>
                <a:gd name="connsiteX3" fmla="*/ 541639 w 552237"/>
                <a:gd name="connsiteY3" fmla="*/ 563656 h 1022943"/>
                <a:gd name="connsiteX4" fmla="*/ 100314 w 552237"/>
                <a:gd name="connsiteY4" fmla="*/ 1020856 h 1022943"/>
                <a:gd name="connsiteX5" fmla="*/ 208264 w 552237"/>
                <a:gd name="connsiteY5" fmla="*/ 684306 h 1022943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21213"/>
                <a:gd name="connsiteX1" fmla="*/ 36814 w 552237"/>
                <a:gd name="connsiteY1" fmla="*/ 395381 h 1021213"/>
                <a:gd name="connsiteX2" fmla="*/ 119364 w 552237"/>
                <a:gd name="connsiteY2" fmla="*/ 11206 h 1021213"/>
                <a:gd name="connsiteX3" fmla="*/ 541639 w 552237"/>
                <a:gd name="connsiteY3" fmla="*/ 563656 h 1021213"/>
                <a:gd name="connsiteX4" fmla="*/ 102695 w 552237"/>
                <a:gd name="connsiteY4" fmla="*/ 1016093 h 1021213"/>
                <a:gd name="connsiteX5" fmla="*/ 208264 w 552237"/>
                <a:gd name="connsiteY5" fmla="*/ 684306 h 1021213"/>
                <a:gd name="connsiteX0" fmla="*/ 305792 w 621190"/>
                <a:gd name="connsiteY0" fmla="*/ 563656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10542 w 621190"/>
                <a:gd name="connsiteY0" fmla="*/ 587468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65886 w 676534"/>
                <a:gd name="connsiteY0" fmla="*/ 587468 h 1081886"/>
                <a:gd name="connsiteX1" fmla="*/ 80148 w 676534"/>
                <a:gd name="connsiteY1" fmla="*/ 409668 h 1081886"/>
                <a:gd name="connsiteX2" fmla="*/ 243661 w 676534"/>
                <a:gd name="connsiteY2" fmla="*/ 11206 h 1081886"/>
                <a:gd name="connsiteX3" fmla="*/ 665936 w 676534"/>
                <a:gd name="connsiteY3" fmla="*/ 563656 h 1081886"/>
                <a:gd name="connsiteX4" fmla="*/ 60304 w 676534"/>
                <a:gd name="connsiteY4" fmla="*/ 1078006 h 1081886"/>
                <a:gd name="connsiteX5" fmla="*/ 332561 w 676534"/>
                <a:gd name="connsiteY5" fmla="*/ 684306 h 1081886"/>
                <a:gd name="connsiteX0" fmla="*/ 265886 w 676534"/>
                <a:gd name="connsiteY0" fmla="*/ 587468 h 1088408"/>
                <a:gd name="connsiteX1" fmla="*/ 80148 w 676534"/>
                <a:gd name="connsiteY1" fmla="*/ 409668 h 1088408"/>
                <a:gd name="connsiteX2" fmla="*/ 243661 w 676534"/>
                <a:gd name="connsiteY2" fmla="*/ 11206 h 1088408"/>
                <a:gd name="connsiteX3" fmla="*/ 665936 w 676534"/>
                <a:gd name="connsiteY3" fmla="*/ 563656 h 1088408"/>
                <a:gd name="connsiteX4" fmla="*/ 60304 w 676534"/>
                <a:gd name="connsiteY4" fmla="*/ 1078006 h 1088408"/>
                <a:gd name="connsiteX5" fmla="*/ 332561 w 676534"/>
                <a:gd name="connsiteY5" fmla="*/ 684306 h 1088408"/>
                <a:gd name="connsiteX0" fmla="*/ 265886 w 690452"/>
                <a:gd name="connsiteY0" fmla="*/ 587088 h 1088527"/>
                <a:gd name="connsiteX1" fmla="*/ 80148 w 690452"/>
                <a:gd name="connsiteY1" fmla="*/ 409288 h 1088527"/>
                <a:gd name="connsiteX2" fmla="*/ 243661 w 690452"/>
                <a:gd name="connsiteY2" fmla="*/ 10826 h 1088527"/>
                <a:gd name="connsiteX3" fmla="*/ 680224 w 690452"/>
                <a:gd name="connsiteY3" fmla="*/ 577563 h 1088527"/>
                <a:gd name="connsiteX4" fmla="*/ 60304 w 690452"/>
                <a:gd name="connsiteY4" fmla="*/ 1077626 h 1088527"/>
                <a:gd name="connsiteX5" fmla="*/ 332561 w 690452"/>
                <a:gd name="connsiteY5" fmla="*/ 683926 h 1088527"/>
                <a:gd name="connsiteX0" fmla="*/ 265886 w 691084"/>
                <a:gd name="connsiteY0" fmla="*/ 601018 h 1102457"/>
                <a:gd name="connsiteX1" fmla="*/ 80148 w 691084"/>
                <a:gd name="connsiteY1" fmla="*/ 423218 h 1102457"/>
                <a:gd name="connsiteX2" fmla="*/ 267473 w 691084"/>
                <a:gd name="connsiteY2" fmla="*/ 10468 h 1102457"/>
                <a:gd name="connsiteX3" fmla="*/ 680224 w 691084"/>
                <a:gd name="connsiteY3" fmla="*/ 591493 h 1102457"/>
                <a:gd name="connsiteX4" fmla="*/ 60304 w 691084"/>
                <a:gd name="connsiteY4" fmla="*/ 1091556 h 1102457"/>
                <a:gd name="connsiteX5" fmla="*/ 332561 w 691084"/>
                <a:gd name="connsiteY5" fmla="*/ 697856 h 1102457"/>
                <a:gd name="connsiteX0" fmla="*/ 265886 w 690106"/>
                <a:gd name="connsiteY0" fmla="*/ 582450 h 1083889"/>
                <a:gd name="connsiteX1" fmla="*/ 80148 w 690106"/>
                <a:gd name="connsiteY1" fmla="*/ 404650 h 1083889"/>
                <a:gd name="connsiteX2" fmla="*/ 229373 w 690106"/>
                <a:gd name="connsiteY2" fmla="*/ 10950 h 1083889"/>
                <a:gd name="connsiteX3" fmla="*/ 680224 w 690106"/>
                <a:gd name="connsiteY3" fmla="*/ 572925 h 1083889"/>
                <a:gd name="connsiteX4" fmla="*/ 60304 w 690106"/>
                <a:gd name="connsiteY4" fmla="*/ 1072988 h 1083889"/>
                <a:gd name="connsiteX5" fmla="*/ 332561 w 690106"/>
                <a:gd name="connsiteY5" fmla="*/ 679288 h 1083889"/>
                <a:gd name="connsiteX0" fmla="*/ 265886 w 690440"/>
                <a:gd name="connsiteY0" fmla="*/ 576437 h 1077876"/>
                <a:gd name="connsiteX1" fmla="*/ 80148 w 690440"/>
                <a:gd name="connsiteY1" fmla="*/ 398637 h 1077876"/>
                <a:gd name="connsiteX2" fmla="*/ 229373 w 690440"/>
                <a:gd name="connsiteY2" fmla="*/ 4937 h 1077876"/>
                <a:gd name="connsiteX3" fmla="*/ 680224 w 690440"/>
                <a:gd name="connsiteY3" fmla="*/ 566912 h 1077876"/>
                <a:gd name="connsiteX4" fmla="*/ 60304 w 690440"/>
                <a:gd name="connsiteY4" fmla="*/ 1066975 h 1077876"/>
                <a:gd name="connsiteX5" fmla="*/ 332561 w 690440"/>
                <a:gd name="connsiteY5" fmla="*/ 673275 h 1077876"/>
                <a:gd name="connsiteX0" fmla="*/ 265886 w 690440"/>
                <a:gd name="connsiteY0" fmla="*/ 590535 h 1091974"/>
                <a:gd name="connsiteX1" fmla="*/ 80148 w 690440"/>
                <a:gd name="connsiteY1" fmla="*/ 412735 h 1091974"/>
                <a:gd name="connsiteX2" fmla="*/ 229373 w 690440"/>
                <a:gd name="connsiteY2" fmla="*/ 4748 h 1091974"/>
                <a:gd name="connsiteX3" fmla="*/ 680224 w 690440"/>
                <a:gd name="connsiteY3" fmla="*/ 581010 h 1091974"/>
                <a:gd name="connsiteX4" fmla="*/ 60304 w 690440"/>
                <a:gd name="connsiteY4" fmla="*/ 1081073 h 1091974"/>
                <a:gd name="connsiteX5" fmla="*/ 332561 w 690440"/>
                <a:gd name="connsiteY5" fmla="*/ 687373 h 1091974"/>
                <a:gd name="connsiteX0" fmla="*/ 265886 w 690440"/>
                <a:gd name="connsiteY0" fmla="*/ 590723 h 1091663"/>
                <a:gd name="connsiteX1" fmla="*/ 80148 w 690440"/>
                <a:gd name="connsiteY1" fmla="*/ 412923 h 1091663"/>
                <a:gd name="connsiteX2" fmla="*/ 229373 w 690440"/>
                <a:gd name="connsiteY2" fmla="*/ 4936 h 1091663"/>
                <a:gd name="connsiteX3" fmla="*/ 680224 w 690440"/>
                <a:gd name="connsiteY3" fmla="*/ 566911 h 1091663"/>
                <a:gd name="connsiteX4" fmla="*/ 60304 w 690440"/>
                <a:gd name="connsiteY4" fmla="*/ 1081261 h 1091663"/>
                <a:gd name="connsiteX5" fmla="*/ 332561 w 690440"/>
                <a:gd name="connsiteY5" fmla="*/ 687561 h 1091663"/>
                <a:gd name="connsiteX0" fmla="*/ 265886 w 691175"/>
                <a:gd name="connsiteY0" fmla="*/ 589127 h 1090067"/>
                <a:gd name="connsiteX1" fmla="*/ 80148 w 691175"/>
                <a:gd name="connsiteY1" fmla="*/ 411327 h 1090067"/>
                <a:gd name="connsiteX2" fmla="*/ 229373 w 691175"/>
                <a:gd name="connsiteY2" fmla="*/ 3340 h 1090067"/>
                <a:gd name="connsiteX3" fmla="*/ 680224 w 691175"/>
                <a:gd name="connsiteY3" fmla="*/ 565315 h 1090067"/>
                <a:gd name="connsiteX4" fmla="*/ 60304 w 691175"/>
                <a:gd name="connsiteY4" fmla="*/ 1079665 h 1090067"/>
                <a:gd name="connsiteX5" fmla="*/ 332561 w 691175"/>
                <a:gd name="connsiteY5" fmla="*/ 685965 h 1090067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91312" h="1094782">
                  <a:moveTo>
                    <a:pt x="265886" y="593842"/>
                  </a:moveTo>
                  <a:cubicBezTo>
                    <a:pt x="178044" y="531665"/>
                    <a:pt x="123540" y="498063"/>
                    <a:pt x="80148" y="416042"/>
                  </a:cubicBezTo>
                  <a:cubicBezTo>
                    <a:pt x="-7694" y="289571"/>
                    <a:pt x="88085" y="64147"/>
                    <a:pt x="234135" y="3293"/>
                  </a:cubicBezTo>
                  <a:cubicBezTo>
                    <a:pt x="440511" y="-35336"/>
                    <a:pt x="754307" y="272638"/>
                    <a:pt x="680224" y="570030"/>
                  </a:cubicBezTo>
                  <a:cubicBezTo>
                    <a:pt x="592647" y="909491"/>
                    <a:pt x="228579" y="1148409"/>
                    <a:pt x="60304" y="1084380"/>
                  </a:cubicBezTo>
                  <a:cubicBezTo>
                    <a:pt x="-142101" y="972726"/>
                    <a:pt x="220642" y="756296"/>
                    <a:pt x="332561" y="69068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자유형 46"/>
            <p:cNvSpPr/>
            <p:nvPr/>
          </p:nvSpPr>
          <p:spPr>
            <a:xfrm>
              <a:off x="4344567" y="2884789"/>
              <a:ext cx="379610" cy="543344"/>
            </a:xfrm>
            <a:custGeom>
              <a:avLst/>
              <a:gdLst>
                <a:gd name="connsiteX0" fmla="*/ 153517 w 313522"/>
                <a:gd name="connsiteY0" fmla="*/ 377293 h 551125"/>
                <a:gd name="connsiteX1" fmla="*/ 15404 w 313522"/>
                <a:gd name="connsiteY1" fmla="*/ 198700 h 551125"/>
                <a:gd name="connsiteX2" fmla="*/ 36835 w 313522"/>
                <a:gd name="connsiteY2" fmla="*/ 3437 h 551125"/>
                <a:gd name="connsiteX3" fmla="*/ 313060 w 313522"/>
                <a:gd name="connsiteY3" fmla="*/ 372531 h 551125"/>
                <a:gd name="connsiteX4" fmla="*/ 89223 w 313522"/>
                <a:gd name="connsiteY4" fmla="*/ 551125 h 551125"/>
                <a:gd name="connsiteX0" fmla="*/ 157758 w 317763"/>
                <a:gd name="connsiteY0" fmla="*/ 376818 h 550650"/>
                <a:gd name="connsiteX1" fmla="*/ 19645 w 317763"/>
                <a:gd name="connsiteY1" fmla="*/ 198225 h 550650"/>
                <a:gd name="connsiteX2" fmla="*/ 41076 w 317763"/>
                <a:gd name="connsiteY2" fmla="*/ 2962 h 550650"/>
                <a:gd name="connsiteX3" fmla="*/ 317301 w 317763"/>
                <a:gd name="connsiteY3" fmla="*/ 372056 h 550650"/>
                <a:gd name="connsiteX4" fmla="*/ 93464 w 317763"/>
                <a:gd name="connsiteY4" fmla="*/ 550650 h 550650"/>
                <a:gd name="connsiteX0" fmla="*/ 157758 w 317335"/>
                <a:gd name="connsiteY0" fmla="*/ 376818 h 550650"/>
                <a:gd name="connsiteX1" fmla="*/ 19645 w 317335"/>
                <a:gd name="connsiteY1" fmla="*/ 198225 h 550650"/>
                <a:gd name="connsiteX2" fmla="*/ 41076 w 317335"/>
                <a:gd name="connsiteY2" fmla="*/ 2962 h 550650"/>
                <a:gd name="connsiteX3" fmla="*/ 317301 w 317335"/>
                <a:gd name="connsiteY3" fmla="*/ 372056 h 550650"/>
                <a:gd name="connsiteX4" fmla="*/ 93464 w 317335"/>
                <a:gd name="connsiteY4" fmla="*/ 550650 h 550650"/>
                <a:gd name="connsiteX0" fmla="*/ 152859 w 300530"/>
                <a:gd name="connsiteY0" fmla="*/ 376742 h 550574"/>
                <a:gd name="connsiteX1" fmla="*/ 14746 w 300530"/>
                <a:gd name="connsiteY1" fmla="*/ 198149 h 550574"/>
                <a:gd name="connsiteX2" fmla="*/ 36177 w 300530"/>
                <a:gd name="connsiteY2" fmla="*/ 2886 h 550574"/>
                <a:gd name="connsiteX3" fmla="*/ 300496 w 300530"/>
                <a:gd name="connsiteY3" fmla="*/ 355311 h 550574"/>
                <a:gd name="connsiteX4" fmla="*/ 88565 w 300530"/>
                <a:gd name="connsiteY4" fmla="*/ 550574 h 550574"/>
                <a:gd name="connsiteX0" fmla="*/ 152859 w 300552"/>
                <a:gd name="connsiteY0" fmla="*/ 376742 h 550574"/>
                <a:gd name="connsiteX1" fmla="*/ 14746 w 300552"/>
                <a:gd name="connsiteY1" fmla="*/ 198149 h 550574"/>
                <a:gd name="connsiteX2" fmla="*/ 36177 w 300552"/>
                <a:gd name="connsiteY2" fmla="*/ 2886 h 550574"/>
                <a:gd name="connsiteX3" fmla="*/ 300496 w 300552"/>
                <a:gd name="connsiteY3" fmla="*/ 355311 h 550574"/>
                <a:gd name="connsiteX4" fmla="*/ 88565 w 300552"/>
                <a:gd name="connsiteY4" fmla="*/ 550574 h 550574"/>
                <a:gd name="connsiteX0" fmla="*/ 152859 w 300552"/>
                <a:gd name="connsiteY0" fmla="*/ 374120 h 547952"/>
                <a:gd name="connsiteX1" fmla="*/ 14746 w 300552"/>
                <a:gd name="connsiteY1" fmla="*/ 195527 h 547952"/>
                <a:gd name="connsiteX2" fmla="*/ 36177 w 300552"/>
                <a:gd name="connsiteY2" fmla="*/ 264 h 547952"/>
                <a:gd name="connsiteX3" fmla="*/ 300496 w 300552"/>
                <a:gd name="connsiteY3" fmla="*/ 352689 h 547952"/>
                <a:gd name="connsiteX4" fmla="*/ 88565 w 300552"/>
                <a:gd name="connsiteY4" fmla="*/ 547952 h 547952"/>
                <a:gd name="connsiteX0" fmla="*/ 152859 w 301402"/>
                <a:gd name="connsiteY0" fmla="*/ 374120 h 543190"/>
                <a:gd name="connsiteX1" fmla="*/ 14746 w 301402"/>
                <a:gd name="connsiteY1" fmla="*/ 195527 h 543190"/>
                <a:gd name="connsiteX2" fmla="*/ 36177 w 301402"/>
                <a:gd name="connsiteY2" fmla="*/ 264 h 543190"/>
                <a:gd name="connsiteX3" fmla="*/ 300496 w 301402"/>
                <a:gd name="connsiteY3" fmla="*/ 352689 h 543190"/>
                <a:gd name="connsiteX4" fmla="*/ 102852 w 301402"/>
                <a:gd name="connsiteY4" fmla="*/ 543190 h 543190"/>
                <a:gd name="connsiteX0" fmla="*/ 152859 w 301186"/>
                <a:gd name="connsiteY0" fmla="*/ 374120 h 540809"/>
                <a:gd name="connsiteX1" fmla="*/ 14746 w 301186"/>
                <a:gd name="connsiteY1" fmla="*/ 195527 h 540809"/>
                <a:gd name="connsiteX2" fmla="*/ 36177 w 301186"/>
                <a:gd name="connsiteY2" fmla="*/ 264 h 540809"/>
                <a:gd name="connsiteX3" fmla="*/ 300496 w 301186"/>
                <a:gd name="connsiteY3" fmla="*/ 352689 h 540809"/>
                <a:gd name="connsiteX4" fmla="*/ 95708 w 301186"/>
                <a:gd name="connsiteY4" fmla="*/ 540809 h 540809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31141 w 293769"/>
                <a:gd name="connsiteY0" fmla="*/ 438433 h 540828"/>
                <a:gd name="connsiteX1" fmla="*/ 7329 w 293769"/>
                <a:gd name="connsiteY1" fmla="*/ 195546 h 540828"/>
                <a:gd name="connsiteX2" fmla="*/ 28760 w 293769"/>
                <a:gd name="connsiteY2" fmla="*/ 283 h 540828"/>
                <a:gd name="connsiteX3" fmla="*/ 293079 w 293769"/>
                <a:gd name="connsiteY3" fmla="*/ 352708 h 540828"/>
                <a:gd name="connsiteX4" fmla="*/ 88291 w 293769"/>
                <a:gd name="connsiteY4" fmla="*/ 540828 h 540828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11427 w 374055"/>
                <a:gd name="connsiteY0" fmla="*/ 438575 h 540970"/>
                <a:gd name="connsiteX1" fmla="*/ 1890 w 374055"/>
                <a:gd name="connsiteY1" fmla="*/ 159969 h 540970"/>
                <a:gd name="connsiteX2" fmla="*/ 109046 w 374055"/>
                <a:gd name="connsiteY2" fmla="*/ 425 h 540970"/>
                <a:gd name="connsiteX3" fmla="*/ 373365 w 374055"/>
                <a:gd name="connsiteY3" fmla="*/ 352850 h 540970"/>
                <a:gd name="connsiteX4" fmla="*/ 168577 w 374055"/>
                <a:gd name="connsiteY4" fmla="*/ 540970 h 540970"/>
                <a:gd name="connsiteX0" fmla="*/ 111427 w 374055"/>
                <a:gd name="connsiteY0" fmla="*/ 438624 h 541019"/>
                <a:gd name="connsiteX1" fmla="*/ 1890 w 374055"/>
                <a:gd name="connsiteY1" fmla="*/ 150493 h 541019"/>
                <a:gd name="connsiteX2" fmla="*/ 109046 w 374055"/>
                <a:gd name="connsiteY2" fmla="*/ 474 h 541019"/>
                <a:gd name="connsiteX3" fmla="*/ 373365 w 374055"/>
                <a:gd name="connsiteY3" fmla="*/ 352899 h 541019"/>
                <a:gd name="connsiteX4" fmla="*/ 168577 w 374055"/>
                <a:gd name="connsiteY4" fmla="*/ 541019 h 541019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9024"/>
                <a:gd name="connsiteY0" fmla="*/ 440947 h 543342"/>
                <a:gd name="connsiteX1" fmla="*/ 16 w 379024"/>
                <a:gd name="connsiteY1" fmla="*/ 152816 h 543342"/>
                <a:gd name="connsiteX2" fmla="*/ 121459 w 379024"/>
                <a:gd name="connsiteY2" fmla="*/ 416 h 543342"/>
                <a:gd name="connsiteX3" fmla="*/ 378635 w 379024"/>
                <a:gd name="connsiteY3" fmla="*/ 336172 h 543342"/>
                <a:gd name="connsiteX4" fmla="*/ 166703 w 379024"/>
                <a:gd name="connsiteY4" fmla="*/ 543342 h 543342"/>
                <a:gd name="connsiteX0" fmla="*/ 109553 w 379586"/>
                <a:gd name="connsiteY0" fmla="*/ 440947 h 543342"/>
                <a:gd name="connsiteX1" fmla="*/ 16 w 379586"/>
                <a:gd name="connsiteY1" fmla="*/ 152816 h 543342"/>
                <a:gd name="connsiteX2" fmla="*/ 121459 w 379586"/>
                <a:gd name="connsiteY2" fmla="*/ 416 h 543342"/>
                <a:gd name="connsiteX3" fmla="*/ 378635 w 379586"/>
                <a:gd name="connsiteY3" fmla="*/ 336172 h 543342"/>
                <a:gd name="connsiteX4" fmla="*/ 166703 w 379586"/>
                <a:gd name="connsiteY4" fmla="*/ 543342 h 543342"/>
                <a:gd name="connsiteX0" fmla="*/ 102433 w 379610"/>
                <a:gd name="connsiteY0" fmla="*/ 443331 h 543344"/>
                <a:gd name="connsiteX1" fmla="*/ 40 w 379610"/>
                <a:gd name="connsiteY1" fmla="*/ 152818 h 543344"/>
                <a:gd name="connsiteX2" fmla="*/ 121483 w 379610"/>
                <a:gd name="connsiteY2" fmla="*/ 418 h 543344"/>
                <a:gd name="connsiteX3" fmla="*/ 378659 w 379610"/>
                <a:gd name="connsiteY3" fmla="*/ 336174 h 543344"/>
                <a:gd name="connsiteX4" fmla="*/ 166727 w 379610"/>
                <a:gd name="connsiteY4" fmla="*/ 543344 h 543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610" h="543344">
                  <a:moveTo>
                    <a:pt x="102433" y="443331"/>
                  </a:moveTo>
                  <a:cubicBezTo>
                    <a:pt x="183593" y="351852"/>
                    <a:pt x="-3135" y="226637"/>
                    <a:pt x="40" y="152818"/>
                  </a:cubicBezTo>
                  <a:cubicBezTo>
                    <a:pt x="3215" y="78999"/>
                    <a:pt x="73858" y="-6726"/>
                    <a:pt x="121483" y="418"/>
                  </a:cubicBezTo>
                  <a:cubicBezTo>
                    <a:pt x="333414" y="26612"/>
                    <a:pt x="387787" y="226636"/>
                    <a:pt x="378659" y="336174"/>
                  </a:cubicBezTo>
                  <a:cubicBezTo>
                    <a:pt x="369531" y="445712"/>
                    <a:pt x="283011" y="499687"/>
                    <a:pt x="166727" y="54334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자유형 47"/>
            <p:cNvSpPr/>
            <p:nvPr/>
          </p:nvSpPr>
          <p:spPr>
            <a:xfrm>
              <a:off x="4398475" y="3112945"/>
              <a:ext cx="164503" cy="240506"/>
            </a:xfrm>
            <a:custGeom>
              <a:avLst/>
              <a:gdLst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64503"/>
                <a:gd name="connsiteY0" fmla="*/ 0 h 240506"/>
                <a:gd name="connsiteX1" fmla="*/ 152400 w 164503"/>
                <a:gd name="connsiteY1" fmla="*/ 240506 h 240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4503" h="240506">
                  <a:moveTo>
                    <a:pt x="0" y="0"/>
                  </a:moveTo>
                  <a:cubicBezTo>
                    <a:pt x="141287" y="42069"/>
                    <a:pt x="189707" y="103187"/>
                    <a:pt x="152400" y="24050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자유형 48"/>
            <p:cNvSpPr/>
            <p:nvPr/>
          </p:nvSpPr>
          <p:spPr>
            <a:xfrm>
              <a:off x="3318912" y="4069877"/>
              <a:ext cx="681038" cy="333375"/>
            </a:xfrm>
            <a:custGeom>
              <a:avLst/>
              <a:gdLst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681038"/>
                <a:gd name="connsiteY0" fmla="*/ 333375 h 333375"/>
                <a:gd name="connsiteX1" fmla="*/ 681038 w 681038"/>
                <a:gd name="connsiteY1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81038" h="333375">
                  <a:moveTo>
                    <a:pt x="0" y="333375"/>
                  </a:moveTo>
                  <a:cubicBezTo>
                    <a:pt x="396875" y="282575"/>
                    <a:pt x="531813" y="150812"/>
                    <a:pt x="681038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자유형 49"/>
            <p:cNvSpPr/>
            <p:nvPr/>
          </p:nvSpPr>
          <p:spPr>
            <a:xfrm>
              <a:off x="2854325" y="2651771"/>
              <a:ext cx="233279" cy="256528"/>
            </a:xfrm>
            <a:custGeom>
              <a:avLst/>
              <a:gdLst>
                <a:gd name="connsiteX0" fmla="*/ 0 w 241300"/>
                <a:gd name="connsiteY0" fmla="*/ 100529 h 183079"/>
                <a:gd name="connsiteX1" fmla="*/ 44450 w 241300"/>
                <a:gd name="connsiteY1" fmla="*/ 2104 h 183079"/>
                <a:gd name="connsiteX2" fmla="*/ 241300 w 241300"/>
                <a:gd name="connsiteY2" fmla="*/ 183079 h 183079"/>
                <a:gd name="connsiteX0" fmla="*/ 0 w 76200"/>
                <a:gd name="connsiteY0" fmla="*/ 106422 h 303272"/>
                <a:gd name="connsiteX1" fmla="*/ 44450 w 76200"/>
                <a:gd name="connsiteY1" fmla="*/ 7997 h 303272"/>
                <a:gd name="connsiteX2" fmla="*/ 76200 w 76200"/>
                <a:gd name="connsiteY2" fmla="*/ 303272 h 303272"/>
                <a:gd name="connsiteX0" fmla="*/ 0 w 248097"/>
                <a:gd name="connsiteY0" fmla="*/ 14851 h 211701"/>
                <a:gd name="connsiteX1" fmla="*/ 247650 w 248097"/>
                <a:gd name="connsiteY1" fmla="*/ 110101 h 211701"/>
                <a:gd name="connsiteX2" fmla="*/ 76200 w 248097"/>
                <a:gd name="connsiteY2" fmla="*/ 211701 h 211701"/>
                <a:gd name="connsiteX0" fmla="*/ 0 w 249048"/>
                <a:gd name="connsiteY0" fmla="*/ 14851 h 211701"/>
                <a:gd name="connsiteX1" fmla="*/ 247650 w 249048"/>
                <a:gd name="connsiteY1" fmla="*/ 110101 h 211701"/>
                <a:gd name="connsiteX2" fmla="*/ 76200 w 249048"/>
                <a:gd name="connsiteY2" fmla="*/ 211701 h 211701"/>
                <a:gd name="connsiteX0" fmla="*/ 0 w 236577"/>
                <a:gd name="connsiteY0" fmla="*/ 15146 h 211996"/>
                <a:gd name="connsiteX1" fmla="*/ 234950 w 236577"/>
                <a:gd name="connsiteY1" fmla="*/ 107221 h 211996"/>
                <a:gd name="connsiteX2" fmla="*/ 76200 w 236577"/>
                <a:gd name="connsiteY2" fmla="*/ 211996 h 211996"/>
                <a:gd name="connsiteX0" fmla="*/ 0 w 236577"/>
                <a:gd name="connsiteY0" fmla="*/ 67757 h 264607"/>
                <a:gd name="connsiteX1" fmla="*/ 234950 w 236577"/>
                <a:gd name="connsiteY1" fmla="*/ 159832 h 264607"/>
                <a:gd name="connsiteX2" fmla="*/ 76200 w 236577"/>
                <a:gd name="connsiteY2" fmla="*/ 264607 h 264607"/>
                <a:gd name="connsiteX0" fmla="*/ 0 w 221112"/>
                <a:gd name="connsiteY0" fmla="*/ 70100 h 266950"/>
                <a:gd name="connsiteX1" fmla="*/ 219075 w 221112"/>
                <a:gd name="connsiteY1" fmla="*/ 149475 h 266950"/>
                <a:gd name="connsiteX2" fmla="*/ 76200 w 221112"/>
                <a:gd name="connsiteY2" fmla="*/ 266950 h 266950"/>
                <a:gd name="connsiteX0" fmla="*/ 0 w 221112"/>
                <a:gd name="connsiteY0" fmla="*/ 80223 h 277073"/>
                <a:gd name="connsiteX1" fmla="*/ 219075 w 221112"/>
                <a:gd name="connsiteY1" fmla="*/ 159598 h 277073"/>
                <a:gd name="connsiteX2" fmla="*/ 76200 w 221112"/>
                <a:gd name="connsiteY2" fmla="*/ 277073 h 277073"/>
                <a:gd name="connsiteX0" fmla="*/ 0 w 220846"/>
                <a:gd name="connsiteY0" fmla="*/ 80223 h 258023"/>
                <a:gd name="connsiteX1" fmla="*/ 219075 w 220846"/>
                <a:gd name="connsiteY1" fmla="*/ 159598 h 258023"/>
                <a:gd name="connsiteX2" fmla="*/ 66675 w 220846"/>
                <a:gd name="connsiteY2" fmla="*/ 258023 h 258023"/>
                <a:gd name="connsiteX0" fmla="*/ 0 w 233279"/>
                <a:gd name="connsiteY0" fmla="*/ 78728 h 256528"/>
                <a:gd name="connsiteX1" fmla="*/ 231775 w 233279"/>
                <a:gd name="connsiteY1" fmla="*/ 164453 h 256528"/>
                <a:gd name="connsiteX2" fmla="*/ 66675 w 233279"/>
                <a:gd name="connsiteY2" fmla="*/ 256528 h 256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3279" h="256528">
                  <a:moveTo>
                    <a:pt x="0" y="78728"/>
                  </a:moveTo>
                  <a:cubicBezTo>
                    <a:pt x="11641" y="-104364"/>
                    <a:pt x="152400" y="77670"/>
                    <a:pt x="231775" y="164453"/>
                  </a:cubicBezTo>
                  <a:cubicBezTo>
                    <a:pt x="244475" y="197261"/>
                    <a:pt x="175683" y="223719"/>
                    <a:pt x="66675" y="256528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자유형 50"/>
            <p:cNvSpPr/>
            <p:nvPr/>
          </p:nvSpPr>
          <p:spPr>
            <a:xfrm>
              <a:off x="2849494" y="2572935"/>
              <a:ext cx="236606" cy="246466"/>
            </a:xfrm>
            <a:custGeom>
              <a:avLst/>
              <a:gdLst>
                <a:gd name="connsiteX0" fmla="*/ 200 w 295475"/>
                <a:gd name="connsiteY0" fmla="*/ 149231 h 273056"/>
                <a:gd name="connsiteX1" fmla="*/ 47825 w 295475"/>
                <a:gd name="connsiteY1" fmla="*/ 3181 h 273056"/>
                <a:gd name="connsiteX2" fmla="*/ 295475 w 295475"/>
                <a:gd name="connsiteY2" fmla="*/ 273056 h 273056"/>
                <a:gd name="connsiteX0" fmla="*/ 64 w 254064"/>
                <a:gd name="connsiteY0" fmla="*/ 149918 h 289618"/>
                <a:gd name="connsiteX1" fmla="*/ 47689 w 254064"/>
                <a:gd name="connsiteY1" fmla="*/ 3868 h 289618"/>
                <a:gd name="connsiteX2" fmla="*/ 254064 w 254064"/>
                <a:gd name="connsiteY2" fmla="*/ 289618 h 289618"/>
                <a:gd name="connsiteX0" fmla="*/ 64 w 254064"/>
                <a:gd name="connsiteY0" fmla="*/ 110911 h 250611"/>
                <a:gd name="connsiteX1" fmla="*/ 47689 w 254064"/>
                <a:gd name="connsiteY1" fmla="*/ 6136 h 250611"/>
                <a:gd name="connsiteX2" fmla="*/ 254064 w 254064"/>
                <a:gd name="connsiteY2" fmla="*/ 250611 h 250611"/>
                <a:gd name="connsiteX0" fmla="*/ 1656 w 236606"/>
                <a:gd name="connsiteY0" fmla="*/ 151216 h 246466"/>
                <a:gd name="connsiteX1" fmla="*/ 30231 w 236606"/>
                <a:gd name="connsiteY1" fmla="*/ 1991 h 246466"/>
                <a:gd name="connsiteX2" fmla="*/ 236606 w 236606"/>
                <a:gd name="connsiteY2" fmla="*/ 246466 h 24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6606" h="246466">
                  <a:moveTo>
                    <a:pt x="1656" y="151216"/>
                  </a:moveTo>
                  <a:cubicBezTo>
                    <a:pt x="862" y="67872"/>
                    <a:pt x="-8927" y="-13884"/>
                    <a:pt x="30231" y="1991"/>
                  </a:cubicBezTo>
                  <a:cubicBezTo>
                    <a:pt x="69389" y="17866"/>
                    <a:pt x="227081" y="181908"/>
                    <a:pt x="236606" y="24646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자유형 51"/>
            <p:cNvSpPr/>
            <p:nvPr/>
          </p:nvSpPr>
          <p:spPr>
            <a:xfrm>
              <a:off x="2875549" y="2711450"/>
              <a:ext cx="41484" cy="183356"/>
            </a:xfrm>
            <a:custGeom>
              <a:avLst/>
              <a:gdLst>
                <a:gd name="connsiteX0" fmla="*/ 0 w 25400"/>
                <a:gd name="connsiteY0" fmla="*/ 0 h 190500"/>
                <a:gd name="connsiteX1" fmla="*/ 25400 w 25400"/>
                <a:gd name="connsiteY1" fmla="*/ 190500 h 190500"/>
                <a:gd name="connsiteX0" fmla="*/ 14756 w 40156"/>
                <a:gd name="connsiteY0" fmla="*/ 0 h 190500"/>
                <a:gd name="connsiteX1" fmla="*/ 40156 w 40156"/>
                <a:gd name="connsiteY1" fmla="*/ 190500 h 190500"/>
                <a:gd name="connsiteX0" fmla="*/ 14375 w 42157"/>
                <a:gd name="connsiteY0" fmla="*/ 0 h 197643"/>
                <a:gd name="connsiteX1" fmla="*/ 42157 w 42157"/>
                <a:gd name="connsiteY1" fmla="*/ 197643 h 197643"/>
                <a:gd name="connsiteX0" fmla="*/ 25008 w 52790"/>
                <a:gd name="connsiteY0" fmla="*/ 0 h 197643"/>
                <a:gd name="connsiteX1" fmla="*/ 52790 w 52790"/>
                <a:gd name="connsiteY1" fmla="*/ 197643 h 197643"/>
                <a:gd name="connsiteX0" fmla="*/ 25008 w 52790"/>
                <a:gd name="connsiteY0" fmla="*/ 0 h 183356"/>
                <a:gd name="connsiteX1" fmla="*/ 52790 w 52790"/>
                <a:gd name="connsiteY1" fmla="*/ 183356 h 183356"/>
                <a:gd name="connsiteX0" fmla="*/ 15941 w 43723"/>
                <a:gd name="connsiteY0" fmla="*/ 0 h 183356"/>
                <a:gd name="connsiteX1" fmla="*/ 43723 w 43723"/>
                <a:gd name="connsiteY1" fmla="*/ 183356 h 183356"/>
                <a:gd name="connsiteX0" fmla="*/ 13702 w 41484"/>
                <a:gd name="connsiteY0" fmla="*/ 0 h 183356"/>
                <a:gd name="connsiteX1" fmla="*/ 41484 w 41484"/>
                <a:gd name="connsiteY1" fmla="*/ 183356 h 183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1484" h="183356">
                  <a:moveTo>
                    <a:pt x="13702" y="0"/>
                  </a:moveTo>
                  <a:cubicBezTo>
                    <a:pt x="-6406" y="75406"/>
                    <a:pt x="-9846" y="107950"/>
                    <a:pt x="41484" y="18335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자유형 52"/>
            <p:cNvSpPr/>
            <p:nvPr/>
          </p:nvSpPr>
          <p:spPr>
            <a:xfrm>
              <a:off x="3452812" y="5562600"/>
              <a:ext cx="2287587" cy="268363"/>
            </a:xfrm>
            <a:custGeom>
              <a:avLst/>
              <a:gdLst>
                <a:gd name="connsiteX0" fmla="*/ 0 w 2273300"/>
                <a:gd name="connsiteY0" fmla="*/ 0 h 25400"/>
                <a:gd name="connsiteX1" fmla="*/ 2273300 w 2273300"/>
                <a:gd name="connsiteY1" fmla="*/ 25400 h 25400"/>
                <a:gd name="connsiteX0" fmla="*/ 0 w 2273300"/>
                <a:gd name="connsiteY0" fmla="*/ 0 h 208967"/>
                <a:gd name="connsiteX1" fmla="*/ 2273300 w 2273300"/>
                <a:gd name="connsiteY1" fmla="*/ 25400 h 208967"/>
                <a:gd name="connsiteX0" fmla="*/ 0 w 2273300"/>
                <a:gd name="connsiteY0" fmla="*/ 0 h 318324"/>
                <a:gd name="connsiteX1" fmla="*/ 2273300 w 2273300"/>
                <a:gd name="connsiteY1" fmla="*/ 25400 h 318324"/>
                <a:gd name="connsiteX0" fmla="*/ 0 w 2273300"/>
                <a:gd name="connsiteY0" fmla="*/ 0 h 284164"/>
                <a:gd name="connsiteX1" fmla="*/ 2273300 w 2273300"/>
                <a:gd name="connsiteY1" fmla="*/ 25400 h 284164"/>
                <a:gd name="connsiteX0" fmla="*/ 0 w 2273300"/>
                <a:gd name="connsiteY0" fmla="*/ 0 h 279409"/>
                <a:gd name="connsiteX1" fmla="*/ 2273300 w 2273300"/>
                <a:gd name="connsiteY1" fmla="*/ 25400 h 279409"/>
                <a:gd name="connsiteX0" fmla="*/ 0 w 2273300"/>
                <a:gd name="connsiteY0" fmla="*/ 0 h 260603"/>
                <a:gd name="connsiteX1" fmla="*/ 2273300 w 2273300"/>
                <a:gd name="connsiteY1" fmla="*/ 25400 h 260603"/>
                <a:gd name="connsiteX0" fmla="*/ 0 w 2292350"/>
                <a:gd name="connsiteY0" fmla="*/ 0 h 265189"/>
                <a:gd name="connsiteX1" fmla="*/ 2292350 w 2292350"/>
                <a:gd name="connsiteY1" fmla="*/ 34925 h 265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292350" h="265189">
                  <a:moveTo>
                    <a:pt x="0" y="0"/>
                  </a:moveTo>
                  <a:cubicBezTo>
                    <a:pt x="757767" y="376767"/>
                    <a:pt x="1547283" y="318558"/>
                    <a:pt x="2292350" y="34925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자유형 53"/>
            <p:cNvSpPr/>
            <p:nvPr/>
          </p:nvSpPr>
          <p:spPr>
            <a:xfrm>
              <a:off x="2539001" y="3755152"/>
              <a:ext cx="107154" cy="20651"/>
            </a:xfrm>
            <a:custGeom>
              <a:avLst/>
              <a:gdLst>
                <a:gd name="connsiteX0" fmla="*/ 0 w 145256"/>
                <a:gd name="connsiteY0" fmla="*/ 0 h 45244"/>
                <a:gd name="connsiteX1" fmla="*/ 145256 w 145256"/>
                <a:gd name="connsiteY1" fmla="*/ 45244 h 45244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252412"/>
                <a:gd name="connsiteY0" fmla="*/ 0 h 61913"/>
                <a:gd name="connsiteX1" fmla="*/ 252412 w 252412"/>
                <a:gd name="connsiteY1" fmla="*/ 61913 h 61913"/>
                <a:gd name="connsiteX0" fmla="*/ 0 w 252412"/>
                <a:gd name="connsiteY0" fmla="*/ 5425 h 67338"/>
                <a:gd name="connsiteX1" fmla="*/ 252412 w 252412"/>
                <a:gd name="connsiteY1" fmla="*/ 67338 h 67338"/>
                <a:gd name="connsiteX0" fmla="*/ 0 w 276224"/>
                <a:gd name="connsiteY0" fmla="*/ 4880 h 76318"/>
                <a:gd name="connsiteX1" fmla="*/ 276224 w 276224"/>
                <a:gd name="connsiteY1" fmla="*/ 76318 h 76318"/>
                <a:gd name="connsiteX0" fmla="*/ 0 w 295274"/>
                <a:gd name="connsiteY0" fmla="*/ 6106 h 58494"/>
                <a:gd name="connsiteX1" fmla="*/ 295274 w 295274"/>
                <a:gd name="connsiteY1" fmla="*/ 58494 h 58494"/>
                <a:gd name="connsiteX0" fmla="*/ 0 w 295274"/>
                <a:gd name="connsiteY0" fmla="*/ 10558 h 62946"/>
                <a:gd name="connsiteX1" fmla="*/ 295274 w 295274"/>
                <a:gd name="connsiteY1" fmla="*/ 62946 h 62946"/>
                <a:gd name="connsiteX0" fmla="*/ 0 w 319086"/>
                <a:gd name="connsiteY0" fmla="*/ 11100 h 58726"/>
                <a:gd name="connsiteX1" fmla="*/ 319086 w 319086"/>
                <a:gd name="connsiteY1" fmla="*/ 58726 h 58726"/>
                <a:gd name="connsiteX0" fmla="*/ 0 w 290510"/>
                <a:gd name="connsiteY0" fmla="*/ 8821 h 80259"/>
                <a:gd name="connsiteX1" fmla="*/ 290510 w 290510"/>
                <a:gd name="connsiteY1" fmla="*/ 80259 h 80259"/>
                <a:gd name="connsiteX0" fmla="*/ 0 w 290510"/>
                <a:gd name="connsiteY0" fmla="*/ 12577 h 49256"/>
                <a:gd name="connsiteX1" fmla="*/ 290510 w 290510"/>
                <a:gd name="connsiteY1" fmla="*/ 49255 h 49256"/>
                <a:gd name="connsiteX0" fmla="*/ 0 w 290510"/>
                <a:gd name="connsiteY0" fmla="*/ 12191 h 48869"/>
                <a:gd name="connsiteX1" fmla="*/ 290510 w 290510"/>
                <a:gd name="connsiteY1" fmla="*/ 48869 h 48869"/>
                <a:gd name="connsiteX0" fmla="*/ 0 w 295272"/>
                <a:gd name="connsiteY0" fmla="*/ 13574 h 41562"/>
                <a:gd name="connsiteX1" fmla="*/ 295272 w 295272"/>
                <a:gd name="connsiteY1" fmla="*/ 41562 h 41562"/>
                <a:gd name="connsiteX0" fmla="*/ 0 w 295272"/>
                <a:gd name="connsiteY0" fmla="*/ 15054 h 43042"/>
                <a:gd name="connsiteX1" fmla="*/ 295272 w 295272"/>
                <a:gd name="connsiteY1" fmla="*/ 43042 h 43042"/>
                <a:gd name="connsiteX0" fmla="*/ 0 w 219072"/>
                <a:gd name="connsiteY0" fmla="*/ 15055 h 43043"/>
                <a:gd name="connsiteX1" fmla="*/ 219072 w 219072"/>
                <a:gd name="connsiteY1" fmla="*/ 43043 h 43043"/>
                <a:gd name="connsiteX0" fmla="*/ 0 w 219072"/>
                <a:gd name="connsiteY0" fmla="*/ 8716 h 36704"/>
                <a:gd name="connsiteX1" fmla="*/ 219072 w 219072"/>
                <a:gd name="connsiteY1" fmla="*/ 36704 h 36704"/>
                <a:gd name="connsiteX0" fmla="*/ 0 w 242884"/>
                <a:gd name="connsiteY0" fmla="*/ 8199 h 39083"/>
                <a:gd name="connsiteX1" fmla="*/ 242884 w 242884"/>
                <a:gd name="connsiteY1" fmla="*/ 39083 h 39083"/>
                <a:gd name="connsiteX0" fmla="*/ 0 w 247646"/>
                <a:gd name="connsiteY0" fmla="*/ 8715 h 36701"/>
                <a:gd name="connsiteX1" fmla="*/ 247646 w 247646"/>
                <a:gd name="connsiteY1" fmla="*/ 36702 h 36701"/>
                <a:gd name="connsiteX0" fmla="*/ 0 w 247646"/>
                <a:gd name="connsiteY0" fmla="*/ 8252 h 36239"/>
                <a:gd name="connsiteX1" fmla="*/ 247646 w 247646"/>
                <a:gd name="connsiteY1" fmla="*/ 36239 h 36239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  <a:gd name="connsiteX0" fmla="*/ 0 w 214308"/>
                <a:gd name="connsiteY0" fmla="*/ 9621 h 23124"/>
                <a:gd name="connsiteX1" fmla="*/ 214308 w 214308"/>
                <a:gd name="connsiteY1" fmla="*/ 23124 h 23124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4308" h="25120">
                  <a:moveTo>
                    <a:pt x="0" y="11617"/>
                  </a:moveTo>
                  <a:cubicBezTo>
                    <a:pt x="95254" y="-10412"/>
                    <a:pt x="114296" y="1582"/>
                    <a:pt x="214308" y="2512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80310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 txBox="1">
            <a:spLocks/>
          </p:cNvSpPr>
          <p:nvPr/>
        </p:nvSpPr>
        <p:spPr>
          <a:xfrm>
            <a:off x="457200" y="1419622"/>
            <a:ext cx="8229600" cy="15807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7200" dirty="0" smtClean="0"/>
              <a:t>여성커트</a:t>
            </a:r>
            <a:endParaRPr lang="ko-KR" altLang="en-US" sz="7200" dirty="0"/>
          </a:p>
        </p:txBody>
      </p:sp>
    </p:spTree>
    <p:extLst>
      <p:ext uri="{BB962C8B-B14F-4D97-AF65-F5344CB8AC3E}">
        <p14:creationId xmlns:p14="http://schemas.microsoft.com/office/powerpoint/2010/main" val="383088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xmlns="" id="{95AC5096-D3BC-4D5C-A41C-5B068E8D9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006. </a:t>
            </a:r>
            <a:r>
              <a:rPr lang="ko-KR" altLang="en-US" dirty="0" smtClean="0"/>
              <a:t>여</a:t>
            </a:r>
            <a:r>
              <a:rPr lang="ko-KR" altLang="en-US" dirty="0"/>
              <a:t>성</a:t>
            </a:r>
            <a:r>
              <a:rPr lang="ko-KR" altLang="en-US" dirty="0" smtClean="0"/>
              <a:t>커트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67544" y="843558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Before </a:t>
            </a:r>
            <a:endParaRPr lang="ko-KR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118072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시술 전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00088" y="3929236"/>
            <a:ext cx="8352928" cy="8617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/>
              <a:t>모발 상태 진단</a:t>
            </a:r>
            <a:r>
              <a:rPr lang="en-US" altLang="ko-KR" sz="1000" dirty="0"/>
              <a:t>:</a:t>
            </a:r>
          </a:p>
          <a:p>
            <a:r>
              <a:rPr lang="en-US" altLang="ko-KR" sz="1000" dirty="0"/>
              <a:t>(</a:t>
            </a:r>
            <a:r>
              <a:rPr lang="ko-KR" altLang="en-US" sz="1000" dirty="0"/>
              <a:t>모델의 머리상태와 상담 내용을 설명해주세요</a:t>
            </a:r>
            <a:r>
              <a:rPr lang="en-US" altLang="ko-KR" sz="1000" dirty="0" smtClean="0"/>
              <a:t>)</a:t>
            </a:r>
            <a:endParaRPr lang="en-US" altLang="ko-KR" sz="1000" dirty="0"/>
          </a:p>
          <a:p>
            <a:endParaRPr lang="en-US" altLang="ko-KR" sz="1000" dirty="0" smtClean="0"/>
          </a:p>
          <a:p>
            <a:endParaRPr lang="en-US" altLang="ko-KR" sz="1000" dirty="0" smtClean="0"/>
          </a:p>
          <a:p>
            <a:endParaRPr lang="en-US" altLang="ko-KR" sz="1000" dirty="0"/>
          </a:p>
        </p:txBody>
      </p:sp>
      <p:sp>
        <p:nvSpPr>
          <p:cNvPr id="17" name="TextBox 16"/>
          <p:cNvSpPr txBox="1"/>
          <p:nvPr/>
        </p:nvSpPr>
        <p:spPr>
          <a:xfrm>
            <a:off x="5292080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시술 전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2932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xmlns="" id="{95AC5096-D3BC-4D5C-A41C-5B068E8D9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006. </a:t>
            </a:r>
            <a:r>
              <a:rPr lang="ko-KR" altLang="en-US" dirty="0" smtClean="0"/>
              <a:t>여성커트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843558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After 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18072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시술 후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076056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시술 후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21650" y="4357918"/>
            <a:ext cx="630070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결</a:t>
            </a:r>
            <a:r>
              <a:rPr lang="ko-KR" altLang="en-US" sz="1000" dirty="0"/>
              <a:t>과</a:t>
            </a:r>
            <a:r>
              <a:rPr lang="en-US" altLang="ko-KR" sz="1000" dirty="0" smtClean="0"/>
              <a:t>:</a:t>
            </a:r>
          </a:p>
          <a:p>
            <a:r>
              <a:rPr lang="en-US" altLang="ko-KR" sz="1000" dirty="0" smtClean="0"/>
              <a:t>(</a:t>
            </a:r>
            <a:r>
              <a:rPr lang="ko-KR" altLang="en-US" sz="1000" dirty="0" smtClean="0"/>
              <a:t>결과에 대한 간단한 한 줄 설명 해주세요</a:t>
            </a:r>
            <a:r>
              <a:rPr lang="en-US" altLang="ko-KR" sz="1000" dirty="0" smtClean="0"/>
              <a:t>)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69212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5307</TotalTime>
  <Words>305</Words>
  <Application>Microsoft Office PowerPoint</Application>
  <PresentationFormat>화면 슬라이드 쇼(16:9)</PresentationFormat>
  <Paragraphs>105</Paragraphs>
  <Slides>20</Slides>
  <Notes>14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1" baseType="lpstr">
      <vt:lpstr>디자인 사용자 지정</vt:lpstr>
      <vt:lpstr>(매장명)  (이름)</vt:lpstr>
      <vt:lpstr>PowerPoint 프레젠테이션</vt:lpstr>
      <vt:lpstr>PowerPoint 프레젠테이션</vt:lpstr>
      <vt:lpstr>001. 남성커트</vt:lpstr>
      <vt:lpstr>001. 남성커트</vt:lpstr>
      <vt:lpstr>001. 남성커트</vt:lpstr>
      <vt:lpstr>PowerPoint 프레젠테이션</vt:lpstr>
      <vt:lpstr>006. 여성커트</vt:lpstr>
      <vt:lpstr>006. 여성커트</vt:lpstr>
      <vt:lpstr>006. 여성커트</vt:lpstr>
      <vt:lpstr>PowerPoint 프레젠테이션</vt:lpstr>
      <vt:lpstr>011. 펌&amp;커트</vt:lpstr>
      <vt:lpstr>011. 펌&amp;커트</vt:lpstr>
      <vt:lpstr>011. 펌&amp;커트</vt:lpstr>
      <vt:lpstr>PowerPoint 프레젠테이션</vt:lpstr>
      <vt:lpstr>031. 컬러&amp;커트</vt:lpstr>
      <vt:lpstr>031. 컬러&amp;커트</vt:lpstr>
      <vt:lpstr>031. 컬러&amp;커트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549</cp:revision>
  <dcterms:created xsi:type="dcterms:W3CDTF">2019-07-23T08:01:49Z</dcterms:created>
  <dcterms:modified xsi:type="dcterms:W3CDTF">2021-07-15T09:32:03Z</dcterms:modified>
</cp:coreProperties>
</file>