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2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D9D9"/>
    <a:srgbClr val="FF3386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7" d="100"/>
          <a:sy n="117" d="100"/>
        </p:scale>
        <p:origin x="-1464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0231-5C41-4EC9-BEE0-4C631EB6192B}" type="datetimeFigureOut">
              <a:rPr lang="ko-KR" altLang="en-US" smtClean="0"/>
              <a:pPr/>
              <a:t>2015-02-09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2B08-2BA8-4543-A276-2C0A861470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0231-5C41-4EC9-BEE0-4C631EB6192B}" type="datetimeFigureOut">
              <a:rPr lang="ko-KR" altLang="en-US" smtClean="0"/>
              <a:pPr/>
              <a:t>2015-02-09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2B08-2BA8-4543-A276-2C0A861470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0231-5C41-4EC9-BEE0-4C631EB6192B}" type="datetimeFigureOut">
              <a:rPr lang="ko-KR" altLang="en-US" smtClean="0"/>
              <a:pPr/>
              <a:t>2015-02-09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2B08-2BA8-4543-A276-2C0A861470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0231-5C41-4EC9-BEE0-4C631EB6192B}" type="datetimeFigureOut">
              <a:rPr lang="ko-KR" altLang="en-US" smtClean="0"/>
              <a:pPr/>
              <a:t>2015-02-09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2B08-2BA8-4543-A276-2C0A861470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0231-5C41-4EC9-BEE0-4C631EB6192B}" type="datetimeFigureOut">
              <a:rPr lang="ko-KR" altLang="en-US" smtClean="0"/>
              <a:pPr/>
              <a:t>2015-02-09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2B08-2BA8-4543-A276-2C0A861470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0231-5C41-4EC9-BEE0-4C631EB6192B}" type="datetimeFigureOut">
              <a:rPr lang="ko-KR" altLang="en-US" smtClean="0"/>
              <a:pPr/>
              <a:t>2015-02-09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2B08-2BA8-4543-A276-2C0A861470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0231-5C41-4EC9-BEE0-4C631EB6192B}" type="datetimeFigureOut">
              <a:rPr lang="ko-KR" altLang="en-US" smtClean="0"/>
              <a:pPr/>
              <a:t>2015-02-09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2B08-2BA8-4543-A276-2C0A861470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0231-5C41-4EC9-BEE0-4C631EB6192B}" type="datetimeFigureOut">
              <a:rPr lang="ko-KR" altLang="en-US" smtClean="0"/>
              <a:pPr/>
              <a:t>2015-02-09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2B08-2BA8-4543-A276-2C0A861470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0231-5C41-4EC9-BEE0-4C631EB6192B}" type="datetimeFigureOut">
              <a:rPr lang="ko-KR" altLang="en-US" smtClean="0"/>
              <a:pPr/>
              <a:t>2015-02-09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2B08-2BA8-4543-A276-2C0A861470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0231-5C41-4EC9-BEE0-4C631EB6192B}" type="datetimeFigureOut">
              <a:rPr lang="ko-KR" altLang="en-US" smtClean="0"/>
              <a:pPr/>
              <a:t>2015-02-09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2B08-2BA8-4543-A276-2C0A861470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E0231-5C41-4EC9-BEE0-4C631EB6192B}" type="datetimeFigureOut">
              <a:rPr lang="ko-KR" altLang="en-US" smtClean="0"/>
              <a:pPr/>
              <a:t>2015-02-09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12B08-2BA8-4543-A276-2C0A861470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0E0231-5C41-4EC9-BEE0-4C631EB6192B}" type="datetimeFigureOut">
              <a:rPr lang="ko-KR" altLang="en-US" smtClean="0"/>
              <a:pPr/>
              <a:t>2015-02-09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12B08-2BA8-4543-A276-2C0A861470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1470025"/>
          </a:xfrm>
        </p:spPr>
        <p:txBody>
          <a:bodyPr>
            <a:noAutofit/>
          </a:bodyPr>
          <a:lstStyle/>
          <a:p>
            <a:r>
              <a:rPr lang="ko-KR" altLang="en-US" sz="4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그남자" pitchFamily="18" charset="-127"/>
                <a:ea typeface="그남자" pitchFamily="18" charset="-127"/>
              </a:rPr>
              <a:t>연예인 스타일 따라잡기</a:t>
            </a:r>
            <a:endParaRPr lang="ko-KR" altLang="en-US" sz="4800" b="1" dirty="0">
              <a:solidFill>
                <a:schemeClr val="tx1">
                  <a:lumMod val="75000"/>
                  <a:lumOff val="25000"/>
                </a:schemeClr>
              </a:solidFill>
              <a:latin typeface="그남자" pitchFamily="18" charset="-127"/>
              <a:ea typeface="그남자" pitchFamily="18" charset="-127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08949">
            <a:off x="1859254" y="1995297"/>
            <a:ext cx="1931494" cy="1565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2490">
            <a:off x="3779912" y="1916832"/>
            <a:ext cx="1849030" cy="1584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8012">
            <a:off x="4999661" y="2861367"/>
            <a:ext cx="2232640" cy="1590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6388">
            <a:off x="2012845" y="4014259"/>
            <a:ext cx="1676743" cy="1409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6116">
            <a:off x="3928344" y="4443053"/>
            <a:ext cx="2528109" cy="1648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1"/>
          <p:cNvSpPr txBox="1">
            <a:spLocks/>
          </p:cNvSpPr>
          <p:nvPr/>
        </p:nvSpPr>
        <p:spPr>
          <a:xfrm>
            <a:off x="3643306" y="1857364"/>
            <a:ext cx="1785950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50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1훈슬림스키니 L" pitchFamily="18" charset="-127"/>
              <a:ea typeface="1훈슬림스키니 L" pitchFamily="18" charset="-127"/>
              <a:cs typeface="+mj-cs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964381" y="764704"/>
            <a:ext cx="1785950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그남자" pitchFamily="18" charset="-127"/>
              <a:ea typeface="그남자" pitchFamily="18" charset="-127"/>
              <a:cs typeface="+mj-cs"/>
            </a:endParaRPr>
          </a:p>
        </p:txBody>
      </p:sp>
      <p:sp>
        <p:nvSpPr>
          <p:cNvPr id="7" name="제목 1"/>
          <p:cNvSpPr txBox="1">
            <a:spLocks/>
          </p:cNvSpPr>
          <p:nvPr/>
        </p:nvSpPr>
        <p:spPr>
          <a:xfrm>
            <a:off x="3491880" y="764704"/>
            <a:ext cx="1785950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그남자" pitchFamily="18" charset="-127"/>
              <a:ea typeface="그남자" pitchFamily="18" charset="-127"/>
              <a:cs typeface="+mj-cs"/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6012160" y="784987"/>
            <a:ext cx="2095072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그남자" pitchFamily="18" charset="-127"/>
              <a:ea typeface="그남자" pitchFamily="18" charset="-127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764704"/>
            <a:ext cx="75600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그남자" pitchFamily="18" charset="-127"/>
                <a:ea typeface="그남자" pitchFamily="18" charset="-127"/>
              </a:rPr>
              <a:t>물결과 웨이브가 어우러지는 자연스러운 스타일링 연출법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그남자" pitchFamily="18" charset="-127"/>
              <a:ea typeface="그남자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7022">
            <a:off x="837655" y="1700808"/>
            <a:ext cx="2654225" cy="2450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2325">
            <a:off x="3955794" y="1556792"/>
            <a:ext cx="2040200" cy="2499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2660">
            <a:off x="6096410" y="2492896"/>
            <a:ext cx="2380063" cy="3031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64381" y="5229200"/>
            <a:ext cx="43460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별사탕" pitchFamily="18" charset="-127"/>
                <a:ea typeface="별사탕" pitchFamily="18" charset="-127"/>
              </a:rPr>
              <a:t>짧은 기장부터 롱 기장 까지 한번 알아두면</a:t>
            </a:r>
            <a:endParaRPr lang="en-US" altLang="ko-KR" dirty="0" smtClean="0">
              <a:latin typeface="별사탕" pitchFamily="18" charset="-127"/>
              <a:ea typeface="별사탕" pitchFamily="18" charset="-127"/>
            </a:endParaRPr>
          </a:p>
          <a:p>
            <a:r>
              <a:rPr lang="ko-KR" altLang="en-US" dirty="0" smtClean="0">
                <a:latin typeface="별사탕" pitchFamily="18" charset="-127"/>
                <a:ea typeface="별사탕" pitchFamily="18" charset="-127"/>
              </a:rPr>
              <a:t>누구에게나 어떤 머리에나 자연스럽게 연출 가능</a:t>
            </a:r>
            <a:r>
              <a:rPr lang="en-US" altLang="ko-KR" dirty="0" smtClean="0">
                <a:latin typeface="별사탕" pitchFamily="18" charset="-127"/>
                <a:ea typeface="별사탕" pitchFamily="18" charset="-127"/>
              </a:rPr>
              <a:t>^^</a:t>
            </a:r>
            <a:endParaRPr lang="ko-KR" altLang="en-US" dirty="0">
              <a:latin typeface="별사탕" pitchFamily="18" charset="-127"/>
              <a:ea typeface="별사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827584" y="428604"/>
            <a:ext cx="1785950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1훈슬림스키니 L" pitchFamily="18" charset="-127"/>
              <a:ea typeface="1훈슬림스키니 L" pitchFamily="18" charset="-127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5218" y="548680"/>
            <a:ext cx="2400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그남자" pitchFamily="18" charset="-127"/>
                <a:ea typeface="그남자" pitchFamily="18" charset="-127"/>
              </a:rPr>
              <a:t>미디움</a:t>
            </a:r>
            <a:r>
              <a:rPr lang="ko-KR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그남자" pitchFamily="18" charset="-127"/>
                <a:ea typeface="그남자" pitchFamily="18" charset="-127"/>
              </a:rPr>
              <a:t> 기장에서의 연출법 </a:t>
            </a:r>
            <a:endParaRPr lang="ko-KR" altLang="en-US" dirty="0">
              <a:solidFill>
                <a:schemeClr val="tx1">
                  <a:lumMod val="65000"/>
                  <a:lumOff val="35000"/>
                </a:schemeClr>
              </a:solidFill>
              <a:latin typeface="그남자" pitchFamily="18" charset="-127"/>
              <a:ea typeface="그남자" pitchFamily="18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4774">
            <a:off x="899592" y="1340768"/>
            <a:ext cx="2793430" cy="3541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1180">
            <a:off x="3779912" y="1108236"/>
            <a:ext cx="2838450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8655">
            <a:off x="4788024" y="3111748"/>
            <a:ext cx="3694732" cy="299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325153" y="476672"/>
            <a:ext cx="4536504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그남자" pitchFamily="18" charset="-127"/>
                <a:ea typeface="그남자" pitchFamily="18" charset="-127"/>
                <a:cs typeface="+mj-cs"/>
              </a:rPr>
              <a:t>롱 기장에서의 연출법 </a:t>
            </a:r>
            <a:endParaRPr kumimoji="0" lang="ko-KR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그남자" pitchFamily="18" charset="-127"/>
              <a:ea typeface="그남자" pitchFamily="18" charset="-127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7231">
            <a:off x="858551" y="1196752"/>
            <a:ext cx="3352800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2220">
            <a:off x="4283970" y="835986"/>
            <a:ext cx="3152378" cy="3294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996952"/>
            <a:ext cx="2489820" cy="3373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08520" y="404664"/>
            <a:ext cx="3586150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그남자" pitchFamily="18" charset="-127"/>
                <a:ea typeface="그남자" pitchFamily="18" charset="-127"/>
                <a:cs typeface="+mj-cs"/>
              </a:rPr>
              <a:t>업스타일</a:t>
            </a:r>
            <a:r>
              <a:rPr lang="ko-KR" alt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그남자" pitchFamily="18" charset="-127"/>
                <a:ea typeface="그남자" pitchFamily="18" charset="-127"/>
                <a:cs typeface="+mj-cs"/>
              </a:rPr>
              <a:t> 연출</a:t>
            </a:r>
            <a:endParaRPr kumimoji="0" lang="ko-KR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그남자" pitchFamily="18" charset="-127"/>
              <a:ea typeface="그남자" pitchFamily="18" charset="-127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1340768"/>
            <a:ext cx="18473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ko-KR" sz="2000" dirty="0" smtClean="0">
              <a:latin typeface="그남자" pitchFamily="18" charset="-127"/>
              <a:ea typeface="그남자" pitchFamily="18" charset="-127"/>
            </a:endParaRPr>
          </a:p>
          <a:p>
            <a:endParaRPr lang="ko-KR" altLang="en-US" dirty="0">
              <a:latin typeface="그남자" pitchFamily="18" charset="-127"/>
              <a:ea typeface="그남자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32309"/>
            <a:ext cx="3216771" cy="321677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312" y="2218556"/>
            <a:ext cx="2488748" cy="386104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60648"/>
            <a:ext cx="3238112" cy="40611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-108520" y="404664"/>
            <a:ext cx="3586150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4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그남자" pitchFamily="18" charset="-127"/>
                <a:ea typeface="그남자" pitchFamily="18" charset="-127"/>
                <a:cs typeface="+mj-cs"/>
              </a:rPr>
              <a:t>업스타일</a:t>
            </a:r>
            <a:r>
              <a:rPr lang="ko-KR" altLang="en-US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그남자" pitchFamily="18" charset="-127"/>
                <a:ea typeface="그남자" pitchFamily="18" charset="-127"/>
                <a:cs typeface="+mj-cs"/>
              </a:rPr>
              <a:t> 연출</a:t>
            </a:r>
            <a:endParaRPr kumimoji="0" lang="ko-KR" altLang="en-US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그남자" pitchFamily="18" charset="-127"/>
              <a:ea typeface="그남자" pitchFamily="18" charset="-127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9592" y="1340768"/>
            <a:ext cx="18473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ko-KR" sz="2000" dirty="0" smtClean="0">
              <a:latin typeface="그남자" pitchFamily="18" charset="-127"/>
              <a:ea typeface="그남자" pitchFamily="18" charset="-127"/>
            </a:endParaRPr>
          </a:p>
          <a:p>
            <a:endParaRPr lang="ko-KR" altLang="en-US" dirty="0">
              <a:latin typeface="그남자" pitchFamily="18" charset="-127"/>
              <a:ea typeface="그남자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1217657"/>
            <a:ext cx="727955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 smtClean="0">
                <a:solidFill>
                  <a:schemeClr val="bg1">
                    <a:lumMod val="50000"/>
                  </a:schemeClr>
                </a:solidFill>
                <a:latin typeface="그남자" panose="02020603020101020101" pitchFamily="18" charset="-127"/>
                <a:ea typeface="그남자" panose="02020603020101020101" pitchFamily="18" charset="-127"/>
              </a:rPr>
              <a:t>드라이 연출을 베이스로 하여 간단하게 할 수 있는 </a:t>
            </a:r>
            <a:endParaRPr lang="en-US" altLang="ko-KR" sz="2800" dirty="0" smtClean="0">
              <a:solidFill>
                <a:schemeClr val="bg1">
                  <a:lumMod val="50000"/>
                </a:schemeClr>
              </a:solidFill>
              <a:latin typeface="그남자" panose="02020603020101020101" pitchFamily="18" charset="-127"/>
              <a:ea typeface="그남자" panose="02020603020101020101" pitchFamily="18" charset="-127"/>
            </a:endParaRPr>
          </a:p>
          <a:p>
            <a:r>
              <a:rPr lang="ko-KR" altLang="en-US" sz="2800" dirty="0" err="1" smtClean="0">
                <a:solidFill>
                  <a:schemeClr val="bg1">
                    <a:lumMod val="50000"/>
                  </a:schemeClr>
                </a:solidFill>
                <a:latin typeface="그남자" panose="02020603020101020101" pitchFamily="18" charset="-127"/>
                <a:ea typeface="그남자" panose="02020603020101020101" pitchFamily="18" charset="-127"/>
              </a:rPr>
              <a:t>업스타일</a:t>
            </a:r>
            <a:r>
              <a:rPr lang="ko-KR" altLang="en-US" sz="2800" dirty="0" smtClean="0">
                <a:solidFill>
                  <a:schemeClr val="bg1">
                    <a:lumMod val="50000"/>
                  </a:schemeClr>
                </a:solidFill>
                <a:latin typeface="그남자" panose="02020603020101020101" pitchFamily="18" charset="-127"/>
                <a:ea typeface="그남자" panose="02020603020101020101" pitchFamily="18" charset="-127"/>
              </a:rPr>
              <a:t> 연출진행 땋기로 쉽고 빠르게 진행할 수 있는 </a:t>
            </a:r>
            <a:endParaRPr lang="en-US" altLang="ko-KR" sz="2800" dirty="0" smtClean="0">
              <a:solidFill>
                <a:schemeClr val="bg1">
                  <a:lumMod val="50000"/>
                </a:schemeClr>
              </a:solidFill>
              <a:latin typeface="그남자" panose="02020603020101020101" pitchFamily="18" charset="-127"/>
              <a:ea typeface="그남자" panose="02020603020101020101" pitchFamily="18" charset="-127"/>
            </a:endParaRPr>
          </a:p>
          <a:p>
            <a:r>
              <a:rPr lang="ko-KR" altLang="en-US" sz="2800" dirty="0" smtClean="0">
                <a:solidFill>
                  <a:schemeClr val="bg1">
                    <a:lumMod val="50000"/>
                  </a:schemeClr>
                </a:solidFill>
                <a:latin typeface="그남자" panose="02020603020101020101" pitchFamily="18" charset="-127"/>
                <a:ea typeface="그남자" panose="02020603020101020101" pitchFamily="18" charset="-127"/>
              </a:rPr>
              <a:t>쉬운 </a:t>
            </a:r>
            <a:r>
              <a:rPr lang="ko-KR" altLang="en-US" sz="2800" dirty="0" err="1" smtClean="0">
                <a:solidFill>
                  <a:schemeClr val="bg1">
                    <a:lumMod val="50000"/>
                  </a:schemeClr>
                </a:solidFill>
                <a:latin typeface="그남자" panose="02020603020101020101" pitchFamily="18" charset="-127"/>
                <a:ea typeface="그남자" panose="02020603020101020101" pitchFamily="18" charset="-127"/>
              </a:rPr>
              <a:t>세미업스타일</a:t>
            </a:r>
            <a:r>
              <a:rPr lang="ko-KR" altLang="en-US" sz="2800" dirty="0" smtClean="0">
                <a:solidFill>
                  <a:schemeClr val="bg1">
                    <a:lumMod val="50000"/>
                  </a:schemeClr>
                </a:solidFill>
                <a:latin typeface="그남자" panose="02020603020101020101" pitchFamily="18" charset="-127"/>
                <a:ea typeface="그남자" panose="02020603020101020101" pitchFamily="18" charset="-127"/>
              </a:rPr>
              <a:t> </a:t>
            </a:r>
            <a:r>
              <a:rPr lang="ko-KR" altLang="en-US" sz="2800" dirty="0" err="1" smtClean="0">
                <a:solidFill>
                  <a:schemeClr val="bg1">
                    <a:lumMod val="50000"/>
                  </a:schemeClr>
                </a:solidFill>
                <a:latin typeface="그남자" panose="02020603020101020101" pitchFamily="18" charset="-127"/>
                <a:ea typeface="그남자" panose="02020603020101020101" pitchFamily="18" charset="-127"/>
              </a:rPr>
              <a:t>연출법등을</a:t>
            </a:r>
            <a:r>
              <a:rPr lang="en-US" altLang="ko-KR" sz="2800" dirty="0">
                <a:solidFill>
                  <a:schemeClr val="bg1">
                    <a:lumMod val="50000"/>
                  </a:schemeClr>
                </a:solidFill>
                <a:latin typeface="그남자" panose="02020603020101020101" pitchFamily="18" charset="-127"/>
                <a:ea typeface="그남자" panose="02020603020101020101" pitchFamily="18" charset="-127"/>
              </a:rPr>
              <a:t> </a:t>
            </a:r>
            <a:r>
              <a:rPr lang="ko-KR" altLang="en-US" sz="2800" dirty="0" smtClean="0">
                <a:solidFill>
                  <a:schemeClr val="bg1">
                    <a:lumMod val="50000"/>
                  </a:schemeClr>
                </a:solidFill>
                <a:latin typeface="그남자" panose="02020603020101020101" pitchFamily="18" charset="-127"/>
                <a:ea typeface="그남자" panose="02020603020101020101" pitchFamily="18" charset="-127"/>
              </a:rPr>
              <a:t>설명</a:t>
            </a:r>
            <a:endParaRPr lang="en-US" altLang="ko-KR" sz="2800" dirty="0">
              <a:solidFill>
                <a:schemeClr val="bg1">
                  <a:lumMod val="50000"/>
                </a:schemeClr>
              </a:solidFill>
              <a:latin typeface="그남자" panose="02020603020101020101" pitchFamily="18" charset="-127"/>
              <a:ea typeface="그남자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858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800128" y="2459041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1훈슬림스키니 L" pitchFamily="18" charset="-127"/>
                <a:ea typeface="1훈슬림스키니 L" pitchFamily="18" charset="-127"/>
                <a:cs typeface="+mj-cs"/>
              </a:rPr>
              <a:t>Thank</a:t>
            </a:r>
            <a:r>
              <a:rPr kumimoji="0" lang="en-US" altLang="ko-KR" sz="5400" b="1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1훈슬림스키니 L" pitchFamily="18" charset="-127"/>
                <a:ea typeface="1훈슬림스키니 L" pitchFamily="18" charset="-127"/>
                <a:cs typeface="+mj-cs"/>
              </a:rPr>
              <a:t> u </a:t>
            </a:r>
            <a:r>
              <a:rPr kumimoji="0" lang="en-US" altLang="ko-KR" sz="4800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HY궁서B" pitchFamily="18" charset="-127"/>
                <a:ea typeface="HY궁서B" pitchFamily="18" charset="-127"/>
                <a:cs typeface="+mj-cs"/>
              </a:rPr>
              <a:t>:)</a:t>
            </a:r>
            <a:endParaRPr kumimoji="0" lang="ko-KR" altLang="en-US" sz="480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HY궁서B" pitchFamily="18" charset="-127"/>
              <a:ea typeface="HY궁서B" pitchFamily="18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56</Words>
  <Application>Microsoft Office PowerPoint</Application>
  <PresentationFormat>화면 슬라이드 쇼(4:3)</PresentationFormat>
  <Paragraphs>12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연예인 스타일 따라잡기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Windows 사용자</dc:creator>
  <cp:lastModifiedBy>혜림잉</cp:lastModifiedBy>
  <cp:revision>12</cp:revision>
  <dcterms:created xsi:type="dcterms:W3CDTF">2014-09-25T08:27:02Z</dcterms:created>
  <dcterms:modified xsi:type="dcterms:W3CDTF">2015-02-09T02:43:28Z</dcterms:modified>
</cp:coreProperties>
</file>