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C71B4-8D27-47E9-9130-D89D565955F2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8103D-1ABA-4C14-8462-AA0E442F9CD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6D64A-FF2C-48EE-9CFD-85B845854F51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02B87-B642-437D-A671-EF304B7AEE7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091BD-0A9A-446E-9F4E-F06BA3158996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6B165-22E6-4B78-91CA-7CBCC40AEE3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269B4-6CC7-49B3-8013-84AE7CCC42A8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531C9-10F2-49D0-A76D-6358C39B2F6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9B85F-C3DB-41C0-AACE-B4D77FF3BB61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25883-853F-4857-92F7-C9D9E2C8F60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56E88-CF0D-4254-A5BF-3C108534800D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DA46D-F2E9-472D-935C-5AB6B719FB2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24011-8322-4383-9497-F73B6281F32C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F3A14-A21C-4B14-82E0-8A1FEA6409F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44877-5475-4E92-83ED-94D03D714C75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6D079-D8C8-49A1-AD79-4E2102E1105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389DA-E829-442C-8A76-291028576F9D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4AD3C-048E-4718-A2AF-C61C129E3EF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6DE0C-64C4-4099-9E7F-2C7C94ACFAE4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93B46-5C9A-4CE4-8BE7-C1BA134B8F3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FF8AD-6EB4-440E-9742-18412E0D902E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DBAFE-02FD-4493-893B-59D970392E8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CE484C4-C09E-4E71-8B6C-E93E3BEAD3E8}" type="datetimeFigureOut">
              <a:rPr lang="ko-KR" altLang="en-US"/>
              <a:pPr>
                <a:defRPr/>
              </a:pPr>
              <a:t>2012-05-10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084E776-07D0-493C-815B-BD5A3976028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ko-KR" altLang="en-US"/>
          </a:p>
        </p:txBody>
      </p:sp>
      <p:pic>
        <p:nvPicPr>
          <p:cNvPr id="13315" name="그림 3" descr="제목-없음-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8083550" cy="608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제목 1"/>
          <p:cNvSpPr>
            <a:spLocks noGrp="1"/>
          </p:cNvSpPr>
          <p:nvPr>
            <p:ph type="title"/>
          </p:nvPr>
        </p:nvSpPr>
        <p:spPr>
          <a:xfrm>
            <a:off x="468313" y="0"/>
            <a:ext cx="7858125" cy="922338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TAKE Design Cut (2</a:t>
            </a:r>
            <a:r>
              <a:rPr lang="ko-KR" altLang="en-US" sz="3600" smtClean="0"/>
              <a:t>기</a:t>
            </a:r>
            <a:r>
              <a:rPr lang="en-US" altLang="ko-KR" sz="3600" smtClean="0"/>
              <a:t>)</a:t>
            </a:r>
            <a:endParaRPr lang="ko-KR" altLang="en-US" sz="3600" smtClean="0"/>
          </a:p>
        </p:txBody>
      </p:sp>
      <p:sp>
        <p:nvSpPr>
          <p:cNvPr id="14338" name="내용 개체 틀 2"/>
          <p:cNvSpPr>
            <a:spLocks noGrp="1"/>
          </p:cNvSpPr>
          <p:nvPr>
            <p:ph idx="1"/>
          </p:nvPr>
        </p:nvSpPr>
        <p:spPr>
          <a:xfrm>
            <a:off x="395288" y="620713"/>
            <a:ext cx="8229600" cy="4525962"/>
          </a:xfrm>
        </p:spPr>
        <p:txBody>
          <a:bodyPr/>
          <a:lstStyle/>
          <a:p>
            <a:r>
              <a:rPr lang="en-US" altLang="ko-KR" sz="1200" smtClean="0"/>
              <a:t>[</a:t>
            </a:r>
            <a:r>
              <a:rPr lang="ko-KR" altLang="en-US" sz="1200" smtClean="0"/>
              <a:t>과정설명</a:t>
            </a:r>
            <a:r>
              <a:rPr lang="en-US" altLang="ko-KR" sz="1200" smtClean="0"/>
              <a:t>]</a:t>
            </a:r>
          </a:p>
          <a:p>
            <a:r>
              <a:rPr lang="en-US" altLang="ko-KR" sz="1200" smtClean="0"/>
              <a:t> </a:t>
            </a:r>
            <a:r>
              <a:rPr lang="ko-KR" altLang="en-US" sz="1200" smtClean="0"/>
              <a:t>초급</a:t>
            </a:r>
            <a:r>
              <a:rPr lang="en-US" altLang="ko-KR" sz="1200" smtClean="0"/>
              <a:t>~</a:t>
            </a:r>
            <a:r>
              <a:rPr lang="ko-KR" altLang="en-US" sz="1200" smtClean="0"/>
              <a:t>경력디자이너로써 </a:t>
            </a:r>
            <a:r>
              <a:rPr lang="en-US" altLang="ko-KR" sz="1200" smtClean="0"/>
              <a:t>TAKE Cut</a:t>
            </a:r>
            <a:r>
              <a:rPr lang="ko-KR" altLang="en-US" sz="1200" smtClean="0"/>
              <a:t>을 처음 접하는 단계를 말하며 살롱에서 고객에게 안정적이며 다양한 스타일을 제안하는 레벨의 단계의 수업이다 </a:t>
            </a:r>
            <a:r>
              <a:rPr lang="en-US" altLang="ko-KR" sz="1200" smtClean="0"/>
              <a:t>TAKE Cut</a:t>
            </a:r>
            <a:r>
              <a:rPr lang="ko-KR" altLang="en-US" sz="1200" smtClean="0"/>
              <a:t>입문자로써 형태에 대한 정립과 기준이 필요한 단계이며 베이직에 충실할 수 있도록 </a:t>
            </a:r>
          </a:p>
          <a:p>
            <a:r>
              <a:rPr lang="ko-KR" altLang="en-US" sz="1200" smtClean="0"/>
              <a:t>  </a:t>
            </a:r>
            <a:r>
              <a:rPr lang="en-US" altLang="ko-KR" sz="1200" smtClean="0"/>
              <a:t>TAKE Cut 9-Code</a:t>
            </a:r>
            <a:r>
              <a:rPr lang="ko-KR" altLang="en-US" sz="1200" smtClean="0"/>
              <a:t>로 전체수업을 진행하며 형태에 대한 개념을 이해하며 살롱워크의 힘을 강화할 수 있으며 디자이너 스스로 자가디자인의 완성함에 목적을 두고 있는 수업이다</a:t>
            </a:r>
            <a:r>
              <a:rPr lang="en-US" altLang="ko-KR" sz="1200" smtClean="0"/>
              <a:t>.</a:t>
            </a:r>
          </a:p>
          <a:p>
            <a:r>
              <a:rPr lang="en-US" altLang="ko-KR" sz="1200" smtClean="0"/>
              <a:t>  </a:t>
            </a:r>
            <a:r>
              <a:rPr lang="ko-KR" altLang="en-US" sz="1200" smtClean="0"/>
              <a:t>교육대상 초급</a:t>
            </a:r>
            <a:r>
              <a:rPr lang="en-US" altLang="ko-KR" sz="1200" smtClean="0"/>
              <a:t>~</a:t>
            </a:r>
            <a:r>
              <a:rPr lang="ko-KR" altLang="en-US" sz="1200" smtClean="0"/>
              <a:t>경력디자이너 </a:t>
            </a:r>
          </a:p>
          <a:p>
            <a:r>
              <a:rPr lang="ko-KR" altLang="en-US" sz="1200" smtClean="0"/>
              <a:t>교육날짜 </a:t>
            </a:r>
            <a:r>
              <a:rPr lang="en-US" altLang="ko-KR" sz="1200" smtClean="0"/>
              <a:t>6</a:t>
            </a:r>
            <a:r>
              <a:rPr lang="ko-KR" altLang="en-US" sz="1200" smtClean="0"/>
              <a:t>월 </a:t>
            </a:r>
            <a:r>
              <a:rPr lang="en-US" altLang="ko-KR" sz="1200" smtClean="0"/>
              <a:t>7,14,21,28</a:t>
            </a:r>
            <a:r>
              <a:rPr lang="ko-KR" altLang="en-US" sz="1200" smtClean="0"/>
              <a:t>일</a:t>
            </a:r>
            <a:r>
              <a:rPr lang="en-US" altLang="ko-KR" sz="1200" smtClean="0"/>
              <a:t>(</a:t>
            </a:r>
            <a:r>
              <a:rPr lang="ko-KR" altLang="en-US" sz="1200" smtClean="0"/>
              <a:t>매주 목요일</a:t>
            </a:r>
            <a:r>
              <a:rPr lang="en-US" altLang="ko-KR" sz="1200" smtClean="0"/>
              <a:t>) </a:t>
            </a:r>
          </a:p>
          <a:p>
            <a:r>
              <a:rPr lang="ko-KR" altLang="en-US" sz="1200" smtClean="0"/>
              <a:t>교육시간 오후 </a:t>
            </a:r>
            <a:r>
              <a:rPr lang="en-US" altLang="ko-KR" sz="1200" smtClean="0"/>
              <a:t>1:00~5:00 </a:t>
            </a:r>
            <a:endParaRPr lang="ko-KR" altLang="en-US" sz="1200" smtClean="0"/>
          </a:p>
          <a:p>
            <a:pPr>
              <a:buFont typeface="Arial" charset="0"/>
              <a:buNone/>
            </a:pPr>
            <a:r>
              <a:rPr lang="ko-KR" altLang="en-US" sz="1200" smtClean="0"/>
              <a:t>      교육장소 박승철 헤어스투디오 본사 강의실</a:t>
            </a:r>
          </a:p>
          <a:p>
            <a:endParaRPr lang="ko-KR" altLang="en-US" sz="1200" smtClean="0"/>
          </a:p>
          <a:p>
            <a:r>
              <a:rPr lang="ko-KR" altLang="en-US" sz="1200" smtClean="0"/>
              <a:t> </a:t>
            </a:r>
            <a:r>
              <a:rPr lang="en-US" altLang="ko-KR" sz="1200" smtClean="0"/>
              <a:t>[</a:t>
            </a:r>
            <a:r>
              <a:rPr lang="ko-KR" altLang="en-US" sz="1200" smtClean="0"/>
              <a:t>세부내용</a:t>
            </a:r>
            <a:r>
              <a:rPr lang="en-US" altLang="ko-KR" sz="1200" smtClean="0"/>
              <a:t>]  </a:t>
            </a:r>
          </a:p>
          <a:p>
            <a:r>
              <a:rPr lang="ko-KR" altLang="en-US" sz="1200" smtClean="0"/>
              <a:t>각각의 길이에서의 형태의 틀을 배우며 틀안에서 안정성과 변화성을 배우는 과정으로 기초적인 형태를 충실히 이해하여 길이별에 나타나는 특징과 특성을 비교분석하여 배우게 되며 베이직 하면서 파워있는 </a:t>
            </a:r>
            <a:r>
              <a:rPr lang="en-US" altLang="ko-KR" sz="1200" smtClean="0"/>
              <a:t>TAKE Cut 9-Code </a:t>
            </a:r>
            <a:r>
              <a:rPr lang="ko-KR" altLang="en-US" sz="1200" smtClean="0"/>
              <a:t>통해 스타일을 통해 다양한 작품을 스스로 만들어 낼 수 있는 과정이다 컷의 베이직한 개념과 디자인을 배우고 완성할수 있는 수업이다</a:t>
            </a:r>
            <a:endParaRPr lang="en-US" altLang="ko-KR" sz="1200" smtClean="0"/>
          </a:p>
          <a:p>
            <a:pPr eaLnBrk="1" hangingPunct="1">
              <a:buFont typeface="Arial" charset="0"/>
              <a:buNone/>
            </a:pPr>
            <a:endParaRPr lang="en-US" altLang="ko-KR" sz="1200" smtClean="0"/>
          </a:p>
          <a:p>
            <a:pPr eaLnBrk="1" hangingPunct="1">
              <a:buFont typeface="Arial" charset="0"/>
              <a:buNone/>
            </a:pPr>
            <a:endParaRPr lang="en-US" altLang="ko-KR" sz="2800" smtClean="0"/>
          </a:p>
          <a:p>
            <a:pPr eaLnBrk="1" hangingPunct="1">
              <a:buFont typeface="Arial" charset="0"/>
              <a:buNone/>
            </a:pPr>
            <a:endParaRPr lang="en-US" altLang="ko-KR" sz="1400" smtClean="0"/>
          </a:p>
        </p:txBody>
      </p:sp>
      <p:graphicFrame>
        <p:nvGraphicFramePr>
          <p:cNvPr id="14525" name="Group 189"/>
          <p:cNvGraphicFramePr>
            <a:graphicFrameLocks noGrp="1"/>
          </p:cNvGraphicFramePr>
          <p:nvPr/>
        </p:nvGraphicFramePr>
        <p:xfrm>
          <a:off x="144463" y="4111625"/>
          <a:ext cx="8964612" cy="2751138"/>
        </p:xfrm>
        <a:graphic>
          <a:graphicData uri="http://schemas.openxmlformats.org/drawingml/2006/table">
            <a:tbl>
              <a:tblPr/>
              <a:tblGrid>
                <a:gridCol w="2987675"/>
                <a:gridCol w="2989262"/>
                <a:gridCol w="2987675"/>
              </a:tblGrid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횟차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과목 분류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과목설명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1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롱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&amp;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미듐길이 형태 디자인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(4-Cover)  </a:t>
                      </a:r>
                    </a:p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디자인컨트롤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라인디자인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2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클래식 보브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캐쥬얼 보브의 구조와 형태이해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3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타이트보브 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Vs 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베리숏 레이어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4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캐쥬얼롱 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 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보브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셀프 디자인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1)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Lesson 5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Take cut 9-Code 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헤비 미듐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+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보브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kumimoji="0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셀프 디자인</a:t>
                      </a:r>
                      <a:r>
                        <a:rPr kumimoji="0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2)</a:t>
                      </a:r>
                      <a:endParaRPr kumimoji="0" lang="ko-KR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182</Words>
  <Application>Microsoft Office PowerPoint</Application>
  <PresentationFormat>화면 슬라이드 쇼(4:3)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굴림</vt:lpstr>
      <vt:lpstr>Arial</vt:lpstr>
      <vt:lpstr>맑은 고딕</vt:lpstr>
      <vt:lpstr>Office 테마</vt:lpstr>
      <vt:lpstr>슬라이드 1</vt:lpstr>
      <vt:lpstr>TAKE Design Cut (2기)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Askada</dc:creator>
  <cp:lastModifiedBy>.</cp:lastModifiedBy>
  <cp:revision>9</cp:revision>
  <dcterms:created xsi:type="dcterms:W3CDTF">2012-02-08T13:54:21Z</dcterms:created>
  <dcterms:modified xsi:type="dcterms:W3CDTF">2012-05-10T07:22:57Z</dcterms:modified>
</cp:coreProperties>
</file>