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2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7CDCE-83B6-4A9A-8ED4-8C32DF8D05B4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2FE97-BE5D-4069-8EED-C9D5ACDB86D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EFD77-7312-42FA-BD42-88EE1DE7C4CC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1D5EF6-C4AE-40D1-A333-597EF56EC841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A86F42-940E-4BCC-B569-693BFBF058F0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BE132-2ACC-4979-A4F4-794E3FB8A13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38C77-481C-411A-903D-5141E50B77B7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3DE62-DFCD-4E0A-A0E8-5648EF36194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130BB1-80EF-4793-8084-2A53641B6DDB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E74962-5F43-4F4D-A262-54E68AA5232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04420-3165-4303-8164-30BE3A6075DD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568CB-AB03-4DAA-BC4F-38818C695F1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471C16-D021-42E8-A847-28586A375C43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8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02E50B-470F-42F7-97E2-7E0955F0AC6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EE218-2D1E-497D-89C5-2B53CD10536E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4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7CE3A-5041-4B59-ACBF-897A04E0344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C8609-24E6-4778-8AB3-7FF5116779BB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3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CAFBA-3995-491C-B6A6-ADD466037A0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E2EA5-01C5-4508-8ABE-268A04AE0828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F91423-7643-47DD-80B3-9E424D957C2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CA955-8531-435E-B954-A0B3CB6FD91A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6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8D97D3-A554-45DD-8B3D-362E2C216392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1982B45-B948-4A4B-80DB-93A4724FEF55}" type="datetimeFigureOut">
              <a:rPr lang="ko-KR" altLang="en-US"/>
              <a:pPr>
                <a:defRPr/>
              </a:pPr>
              <a:t>2012-02-13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BCFD3F8-3B4A-4C98-8325-8DB1C102DCAA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ko-KR" altLang="en-US" smtClean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ko-KR" altLang="en-US"/>
          </a:p>
        </p:txBody>
      </p:sp>
      <p:pic>
        <p:nvPicPr>
          <p:cNvPr id="13315" name="그림 3" descr="제목-없음-1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33375"/>
            <a:ext cx="8083550" cy="608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제목 1"/>
          <p:cNvSpPr>
            <a:spLocks noGrp="1"/>
          </p:cNvSpPr>
          <p:nvPr>
            <p:ph type="title"/>
          </p:nvPr>
        </p:nvSpPr>
        <p:spPr>
          <a:xfrm>
            <a:off x="468313" y="0"/>
            <a:ext cx="7858125" cy="922338"/>
          </a:xfrm>
        </p:spPr>
        <p:txBody>
          <a:bodyPr/>
          <a:lstStyle/>
          <a:p>
            <a:r>
              <a:rPr lang="en-US" altLang="ko-KR" sz="3600" smtClean="0"/>
              <a:t>TAKE Design Cut (1,2</a:t>
            </a:r>
            <a:r>
              <a:rPr lang="ko-KR" altLang="en-US" sz="3600" smtClean="0"/>
              <a:t>기</a:t>
            </a:r>
            <a:r>
              <a:rPr lang="en-US" altLang="ko-KR" sz="3600" smtClean="0"/>
              <a:t>)</a:t>
            </a:r>
            <a:endParaRPr lang="ko-KR" altLang="en-US" sz="3600" smtClean="0"/>
          </a:p>
        </p:txBody>
      </p:sp>
      <p:sp>
        <p:nvSpPr>
          <p:cNvPr id="14338" name="내용 개체 틀 2"/>
          <p:cNvSpPr>
            <a:spLocks noGrp="1"/>
          </p:cNvSpPr>
          <p:nvPr>
            <p:ph idx="1"/>
          </p:nvPr>
        </p:nvSpPr>
        <p:spPr>
          <a:xfrm>
            <a:off x="468313" y="692150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ko-KR" altLang="en-US" sz="2000" smtClean="0"/>
              <a:t>강의목표</a:t>
            </a:r>
            <a:r>
              <a:rPr lang="ko-KR" altLang="en-US" smtClean="0"/>
              <a:t> </a:t>
            </a:r>
            <a:endParaRPr lang="en-US" altLang="ko-KR" smtClean="0"/>
          </a:p>
          <a:p>
            <a:pPr>
              <a:buFont typeface="Arial" charset="0"/>
              <a:buNone/>
            </a:pPr>
            <a:r>
              <a:rPr lang="ko-KR" altLang="en-US" sz="1400" smtClean="0"/>
              <a:t>형태의 기본적인 구조 습득함으로 기술력을 향상시키며 진보</a:t>
            </a:r>
            <a:r>
              <a:rPr lang="en-US" altLang="ko-KR" sz="1400" smtClean="0"/>
              <a:t>,</a:t>
            </a:r>
            <a:r>
              <a:rPr lang="ko-KR" altLang="en-US" sz="1400" smtClean="0"/>
              <a:t>창의적인 관점을 배양하여 디자인의</a:t>
            </a:r>
            <a:endParaRPr lang="en-US" altLang="ko-KR" sz="1400" smtClean="0"/>
          </a:p>
          <a:p>
            <a:pPr>
              <a:buFont typeface="Arial" charset="0"/>
              <a:buNone/>
            </a:pPr>
            <a:r>
              <a:rPr lang="ko-KR" altLang="en-US" sz="1400" smtClean="0"/>
              <a:t>힘을 향상시킴에 있다</a:t>
            </a:r>
            <a:r>
              <a:rPr lang="en-US" altLang="ko-KR" sz="1400" smtClean="0"/>
              <a:t> </a:t>
            </a:r>
          </a:p>
          <a:p>
            <a:pPr>
              <a:buFont typeface="Arial" charset="0"/>
              <a:buNone/>
            </a:pPr>
            <a:endParaRPr lang="en-US" altLang="ko-KR" sz="1200" smtClean="0"/>
          </a:p>
          <a:p>
            <a:pPr>
              <a:buFont typeface="Arial" charset="0"/>
              <a:buNone/>
            </a:pPr>
            <a:r>
              <a:rPr lang="ko-KR" altLang="en-US" sz="2000" smtClean="0"/>
              <a:t>과정설명</a:t>
            </a:r>
            <a:endParaRPr lang="en-US" altLang="ko-KR" sz="2000" smtClean="0"/>
          </a:p>
          <a:p>
            <a:pPr>
              <a:buFont typeface="Arial" charset="0"/>
              <a:buNone/>
            </a:pPr>
            <a:r>
              <a:rPr lang="en-US" altLang="ko-KR" sz="1400" smtClean="0"/>
              <a:t>3</a:t>
            </a:r>
            <a:r>
              <a:rPr lang="ko-KR" altLang="en-US" sz="1400" smtClean="0"/>
              <a:t>가지의 과목을 시리즈로 배우게 되며 각 과정마다 과목레벨의 특성에 맞는 작품들로 선정하여 </a:t>
            </a:r>
            <a:endParaRPr lang="en-US" altLang="ko-KR" sz="1400" smtClean="0"/>
          </a:p>
          <a:p>
            <a:pPr>
              <a:buFont typeface="Arial" charset="0"/>
              <a:buNone/>
            </a:pPr>
            <a:r>
              <a:rPr lang="ko-KR" altLang="en-US" sz="1400" smtClean="0"/>
              <a:t>습득자로 하여금 보다 접근하기 쉬우면서 교훈적인 작품들로 준비되었으며 살롱워크의 힘을</a:t>
            </a:r>
            <a:r>
              <a:rPr lang="en-US" altLang="ko-KR" sz="1400" smtClean="0"/>
              <a:t> </a:t>
            </a:r>
            <a:r>
              <a:rPr lang="ko-KR" altLang="en-US" sz="1400" smtClean="0"/>
              <a:t>강화</a:t>
            </a:r>
            <a:endParaRPr lang="en-US" altLang="ko-KR" sz="1400" smtClean="0"/>
          </a:p>
          <a:p>
            <a:pPr>
              <a:buFont typeface="Arial" charset="0"/>
              <a:buNone/>
            </a:pPr>
            <a:r>
              <a:rPr lang="ko-KR" altLang="en-US" sz="1400" smtClean="0"/>
              <a:t>할 수 있는 계기가 되리라 생각한다</a:t>
            </a:r>
            <a:endParaRPr lang="en-US" altLang="ko-KR" sz="1400" smtClean="0"/>
          </a:p>
          <a:p>
            <a:pPr>
              <a:buFont typeface="Arial" charset="0"/>
              <a:buNone/>
            </a:pPr>
            <a:endParaRPr lang="en-US" altLang="ko-KR" sz="1200" smtClean="0"/>
          </a:p>
          <a:p>
            <a:pPr>
              <a:buFont typeface="Arial" charset="0"/>
              <a:buNone/>
            </a:pPr>
            <a:r>
              <a:rPr lang="ko-KR" altLang="en-US" sz="2000" smtClean="0"/>
              <a:t>강의시간</a:t>
            </a:r>
            <a:endParaRPr lang="en-US" altLang="ko-KR" sz="2000" smtClean="0"/>
          </a:p>
          <a:p>
            <a:pPr>
              <a:buFont typeface="Arial" charset="0"/>
              <a:buNone/>
            </a:pPr>
            <a:r>
              <a:rPr lang="ko-KR" altLang="en-US" sz="1400" smtClean="0"/>
              <a:t>오후 </a:t>
            </a:r>
            <a:r>
              <a:rPr lang="en-US" altLang="ko-KR" sz="1400" smtClean="0"/>
              <a:t>1</a:t>
            </a:r>
            <a:r>
              <a:rPr lang="ko-KR" altLang="en-US" sz="1400" smtClean="0"/>
              <a:t>시</a:t>
            </a:r>
            <a:r>
              <a:rPr lang="en-US" altLang="ko-KR" sz="1400" smtClean="0"/>
              <a:t>~5</a:t>
            </a:r>
            <a:r>
              <a:rPr lang="ko-KR" altLang="en-US" sz="1400" smtClean="0"/>
              <a:t>시</a:t>
            </a:r>
            <a:r>
              <a:rPr lang="en-US" altLang="ko-KR" sz="1400" smtClean="0"/>
              <a:t>(4</a:t>
            </a:r>
            <a:r>
              <a:rPr lang="ko-KR" altLang="en-US" sz="1400" smtClean="0"/>
              <a:t>시간</a:t>
            </a:r>
            <a:r>
              <a:rPr lang="en-US" altLang="ko-KR" sz="1400" smtClean="0"/>
              <a:t>)</a:t>
            </a:r>
            <a:r>
              <a:rPr lang="ko-KR" altLang="en-US" sz="1400" smtClean="0"/>
              <a:t>동안 진행하며 </a:t>
            </a:r>
            <a:r>
              <a:rPr lang="en-US" altLang="ko-KR" sz="1400" smtClean="0"/>
              <a:t>1</a:t>
            </a:r>
            <a:r>
              <a:rPr lang="ko-KR" altLang="en-US" sz="1400" smtClean="0"/>
              <a:t>일 </a:t>
            </a:r>
            <a:r>
              <a:rPr lang="en-US" altLang="ko-KR" sz="1400" smtClean="0"/>
              <a:t>2</a:t>
            </a:r>
            <a:r>
              <a:rPr lang="ko-KR" altLang="en-US" sz="1400" smtClean="0"/>
              <a:t>작품을 습득하게 되며 총 </a:t>
            </a:r>
            <a:r>
              <a:rPr lang="en-US" altLang="ko-KR" sz="1400" smtClean="0"/>
              <a:t>4</a:t>
            </a:r>
            <a:r>
              <a:rPr lang="ko-KR" altLang="en-US" sz="1400" smtClean="0"/>
              <a:t>회로 </a:t>
            </a:r>
            <a:r>
              <a:rPr lang="en-US" altLang="ko-KR" sz="1400" smtClean="0"/>
              <a:t>2</a:t>
            </a:r>
            <a:r>
              <a:rPr lang="ko-KR" altLang="en-US" sz="1400" smtClean="0"/>
              <a:t>달간 진행된다</a:t>
            </a:r>
            <a:endParaRPr lang="en-US" altLang="ko-KR" sz="1400" smtClean="0"/>
          </a:p>
          <a:p>
            <a:pPr>
              <a:buFont typeface="Arial" charset="0"/>
              <a:buNone/>
            </a:pPr>
            <a:endParaRPr lang="en-US" altLang="ko-KR" sz="1400" smtClean="0"/>
          </a:p>
          <a:p>
            <a:pPr>
              <a:buFont typeface="Arial" charset="0"/>
              <a:buNone/>
            </a:pPr>
            <a:endParaRPr lang="en-US" altLang="ko-KR" sz="2800" smtClean="0"/>
          </a:p>
          <a:p>
            <a:pPr>
              <a:buFont typeface="Arial" charset="0"/>
              <a:buNone/>
            </a:pPr>
            <a:endParaRPr lang="en-US" altLang="ko-KR" sz="2800" smtClean="0"/>
          </a:p>
          <a:p>
            <a:pPr>
              <a:buFont typeface="Arial" charset="0"/>
              <a:buNone/>
            </a:pPr>
            <a:endParaRPr lang="en-US" altLang="ko-KR" sz="1400" smtClean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539750" y="4221163"/>
          <a:ext cx="7993063" cy="2062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5049"/>
                <a:gridCol w="2426146"/>
                <a:gridCol w="3961692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횟차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과목 분류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과목설명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Lesson 1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aseline="0" dirty="0" smtClean="0"/>
                        <a:t>9-Code 2</a:t>
                      </a:r>
                      <a:r>
                        <a:rPr lang="ko-KR" altLang="en-US" sz="1400" baseline="0" dirty="0" smtClean="0"/>
                        <a:t>작품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캐주얼 롱과</a:t>
                      </a:r>
                      <a:r>
                        <a:rPr lang="en-US" altLang="ko-KR" sz="1400" dirty="0" smtClean="0"/>
                        <a:t>+</a:t>
                      </a:r>
                      <a:r>
                        <a:rPr lang="ko-KR" altLang="en-US" sz="1400" dirty="0" smtClean="0"/>
                        <a:t>타이트 </a:t>
                      </a:r>
                      <a:r>
                        <a:rPr lang="ko-KR" altLang="en-US" sz="1400" dirty="0" err="1" smtClean="0"/>
                        <a:t>보브의</a:t>
                      </a:r>
                      <a:r>
                        <a:rPr lang="ko-KR" altLang="en-US" sz="1400" dirty="0" smtClean="0"/>
                        <a:t> 구조와 형태이해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Lesson 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400" baseline="0" dirty="0" smtClean="0"/>
                        <a:t>9-Code 2</a:t>
                      </a:r>
                      <a:r>
                        <a:rPr lang="ko-KR" altLang="en-US" sz="1400" baseline="0" dirty="0" smtClean="0"/>
                        <a:t>작품</a:t>
                      </a:r>
                      <a:endParaRPr lang="ko-KR" alt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클래식 </a:t>
                      </a:r>
                      <a:r>
                        <a:rPr lang="ko-KR" altLang="en-US" sz="1400" dirty="0" err="1" smtClean="0"/>
                        <a:t>보브</a:t>
                      </a:r>
                      <a:r>
                        <a:rPr lang="en-US" altLang="ko-KR" sz="1400" dirty="0" smtClean="0"/>
                        <a:t>+</a:t>
                      </a:r>
                      <a:r>
                        <a:rPr lang="ko-KR" altLang="en-US" sz="1400" dirty="0" err="1" smtClean="0"/>
                        <a:t>캐쥬얼</a:t>
                      </a:r>
                      <a:r>
                        <a:rPr lang="ko-KR" altLang="en-US" sz="1400" dirty="0" smtClean="0"/>
                        <a:t> </a:t>
                      </a:r>
                      <a:r>
                        <a:rPr lang="ko-KR" altLang="en-US" sz="1400" dirty="0" err="1" smtClean="0"/>
                        <a:t>보브의</a:t>
                      </a:r>
                      <a:r>
                        <a:rPr lang="ko-KR" altLang="en-US" sz="1400" dirty="0" smtClean="0"/>
                        <a:t> 구조와 형태이해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Lesson 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D-Cube 1</a:t>
                      </a:r>
                      <a:r>
                        <a:rPr lang="ko-KR" altLang="en-US" sz="1400" dirty="0" smtClean="0"/>
                        <a:t>작품</a:t>
                      </a:r>
                      <a:r>
                        <a:rPr lang="en-US" altLang="ko-KR" sz="1400" dirty="0" smtClean="0"/>
                        <a:t>/S- </a:t>
                      </a:r>
                      <a:r>
                        <a:rPr lang="en-US" altLang="ko-KR" sz="1400" dirty="0" err="1" smtClean="0"/>
                        <a:t>Vot</a:t>
                      </a:r>
                      <a:r>
                        <a:rPr lang="en-US" altLang="ko-KR" sz="1400" dirty="0" smtClean="0"/>
                        <a:t> 1</a:t>
                      </a:r>
                      <a:r>
                        <a:rPr lang="ko-KR" altLang="en-US" sz="1400" dirty="0" smtClean="0"/>
                        <a:t>작품</a:t>
                      </a:r>
                      <a:r>
                        <a:rPr lang="en-US" altLang="ko-KR" sz="1400" dirty="0" smtClean="0"/>
                        <a:t> 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비대칭 </a:t>
                      </a:r>
                      <a:r>
                        <a:rPr lang="en-US" altLang="ko-KR" sz="1400" dirty="0" smtClean="0"/>
                        <a:t>+</a:t>
                      </a:r>
                      <a:r>
                        <a:rPr lang="ko-KR" altLang="en-US" sz="1400" dirty="0" err="1" smtClean="0"/>
                        <a:t>디스커넥션의</a:t>
                      </a:r>
                      <a:r>
                        <a:rPr lang="ko-KR" altLang="en-US" sz="1400" dirty="0" smtClean="0"/>
                        <a:t> 구조와 형태이해</a:t>
                      </a:r>
                      <a:endParaRPr lang="ko-KR" alt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Lesson 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/>
                        <a:t>D-Cube 1</a:t>
                      </a:r>
                      <a:r>
                        <a:rPr lang="ko-KR" altLang="en-US" sz="1400" dirty="0" smtClean="0"/>
                        <a:t>작품</a:t>
                      </a:r>
                      <a:r>
                        <a:rPr lang="en-US" altLang="ko-KR" sz="1400" dirty="0" smtClean="0"/>
                        <a:t>/S- </a:t>
                      </a:r>
                      <a:r>
                        <a:rPr lang="en-US" altLang="ko-KR" sz="1400" dirty="0" err="1" smtClean="0"/>
                        <a:t>Vot</a:t>
                      </a:r>
                      <a:r>
                        <a:rPr lang="en-US" altLang="ko-KR" sz="1400" dirty="0" smtClean="0"/>
                        <a:t> 1</a:t>
                      </a:r>
                      <a:r>
                        <a:rPr lang="ko-KR" altLang="en-US" sz="1400" dirty="0" smtClean="0"/>
                        <a:t>작품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 smtClean="0"/>
                        <a:t>비대칭 </a:t>
                      </a:r>
                      <a:r>
                        <a:rPr lang="en-US" altLang="ko-KR" sz="1400" dirty="0" smtClean="0"/>
                        <a:t>+</a:t>
                      </a:r>
                      <a:r>
                        <a:rPr lang="ko-KR" altLang="en-US" sz="1400" dirty="0" err="1" smtClean="0"/>
                        <a:t>디스커넥션의</a:t>
                      </a:r>
                      <a:r>
                        <a:rPr lang="ko-KR" altLang="en-US" sz="1400" dirty="0" smtClean="0"/>
                        <a:t> 구조와 형태이해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125</Words>
  <Application>Microsoft Office PowerPoint</Application>
  <PresentationFormat>화면 슬라이드 쇼(4:3)</PresentationFormat>
  <Paragraphs>29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디자인 서식 파일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맑은 고딕</vt:lpstr>
      <vt:lpstr>Arial</vt:lpstr>
      <vt:lpstr>굴림</vt:lpstr>
      <vt:lpstr>Office 테마</vt:lpstr>
      <vt:lpstr>슬라이드 1</vt:lpstr>
      <vt:lpstr>TAKE Design Cut (1,2기)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Askada</dc:creator>
  <cp:lastModifiedBy>.</cp:lastModifiedBy>
  <cp:revision>5</cp:revision>
  <dcterms:created xsi:type="dcterms:W3CDTF">2012-02-08T13:54:21Z</dcterms:created>
  <dcterms:modified xsi:type="dcterms:W3CDTF">2012-02-13T03:04:03Z</dcterms:modified>
</cp:coreProperties>
</file>