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1279D-FCB4-4EFD-B9D7-D4A107AFAA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C36C-1A30-46DF-9439-A1135F2857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E7ABE-F1E7-4756-806E-3C45262DC2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372C-748E-481A-A793-00E76A99D9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68017-78AB-4B64-A13C-CE1CE8478E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3C38-3D07-4E82-B965-C86540AED9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C479-8C05-4763-AF82-C780544BED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1106-7034-4DDC-9195-5573B8BD20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B5689-28DD-45AA-8D9C-8708A9240D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F312-2F11-45AB-A916-E5D2F2400B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A3B8-0ADD-443A-A411-5C560CDDF0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44C0D81-3C8C-4458-9BFC-2ED55F6077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업스타일 세미나 </a:t>
            </a:r>
            <a:r>
              <a:rPr lang="en-US" altLang="ko-KR" smtClean="0"/>
              <a:t>5</a:t>
            </a:r>
            <a:r>
              <a:rPr lang="ko-KR" altLang="en-US" smtClean="0"/>
              <a:t>회 과정 개요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mtClean="0"/>
              <a:t>1</a:t>
            </a:r>
            <a:r>
              <a:rPr lang="ko-KR" altLang="en-US" smtClean="0"/>
              <a:t>회</a:t>
            </a:r>
            <a:r>
              <a:rPr lang="en-US" altLang="ko-KR" smtClean="0"/>
              <a:t>.</a:t>
            </a:r>
            <a:r>
              <a:rPr lang="ko-KR" altLang="en-US" smtClean="0"/>
              <a:t>웨이브 연출 및 세미업스타일</a:t>
            </a:r>
            <a:r>
              <a:rPr lang="en-US" altLang="ko-KR" smtClean="0"/>
              <a:t>, </a:t>
            </a:r>
            <a:r>
              <a:rPr lang="ko-KR" altLang="en-US" smtClean="0"/>
              <a:t>퀵 연출법 소개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mtClean="0"/>
              <a:t>준비물</a:t>
            </a:r>
            <a:r>
              <a:rPr lang="en-US" altLang="ko-KR" smtClean="0"/>
              <a:t>-</a:t>
            </a:r>
            <a:r>
              <a:rPr lang="ko-KR" altLang="en-US" smtClean="0"/>
              <a:t>가발</a:t>
            </a:r>
            <a:r>
              <a:rPr lang="en-US" altLang="ko-KR" smtClean="0"/>
              <a:t>, </a:t>
            </a:r>
            <a:r>
              <a:rPr lang="ko-KR" altLang="en-US" smtClean="0"/>
              <a:t>업스타일 도구 일체</a:t>
            </a:r>
            <a:r>
              <a:rPr lang="en-US" altLang="ko-KR" smtClean="0"/>
              <a:t>, </a:t>
            </a:r>
            <a:r>
              <a:rPr lang="ko-KR" altLang="en-US" smtClean="0"/>
              <a:t>아이롱 등등</a:t>
            </a:r>
          </a:p>
          <a:p>
            <a:pPr eaLnBrk="1" hangingPunct="1">
              <a:lnSpc>
                <a:spcPct val="90000"/>
              </a:lnSpc>
            </a:pPr>
            <a:endParaRPr lang="ko-KR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000" smtClean="0"/>
              <a:t>    *교육 예정 소개*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 smtClean="0"/>
              <a:t>2</a:t>
            </a:r>
            <a:r>
              <a:rPr lang="ko-KR" altLang="en-US" sz="2000" smtClean="0"/>
              <a:t>회</a:t>
            </a:r>
            <a:r>
              <a:rPr lang="en-US" altLang="ko-KR" sz="2000" smtClean="0"/>
              <a:t>. </a:t>
            </a:r>
            <a:r>
              <a:rPr lang="ko-KR" altLang="en-US" sz="2000" smtClean="0"/>
              <a:t>드레스</a:t>
            </a:r>
            <a:r>
              <a:rPr lang="en-US" altLang="ko-KR" sz="2000" smtClean="0"/>
              <a:t>, </a:t>
            </a:r>
            <a:r>
              <a:rPr lang="ko-KR" altLang="en-US" sz="2000" smtClean="0"/>
              <a:t>한복 머리 연출법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 smtClean="0"/>
              <a:t>3</a:t>
            </a:r>
            <a:r>
              <a:rPr lang="ko-KR" altLang="en-US" sz="2000" smtClean="0"/>
              <a:t>회</a:t>
            </a:r>
            <a:r>
              <a:rPr lang="en-US" altLang="ko-KR" sz="2000" smtClean="0"/>
              <a:t>. </a:t>
            </a:r>
            <a:r>
              <a:rPr lang="ko-KR" altLang="en-US" sz="2000" smtClean="0"/>
              <a:t>파티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연주회 연출법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 smtClean="0"/>
              <a:t>4</a:t>
            </a:r>
            <a:r>
              <a:rPr lang="ko-KR" altLang="en-US" sz="2000" smtClean="0"/>
              <a:t>회</a:t>
            </a:r>
            <a:r>
              <a:rPr lang="en-US" altLang="ko-KR" sz="2000" smtClean="0"/>
              <a:t>. </a:t>
            </a:r>
            <a:r>
              <a:rPr lang="ko-KR" altLang="en-US" sz="2000" smtClean="0"/>
              <a:t>달비 이용한 혼주 업스타일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 smtClean="0"/>
              <a:t>5</a:t>
            </a:r>
            <a:r>
              <a:rPr lang="ko-KR" altLang="en-US" sz="2000" smtClean="0"/>
              <a:t>회</a:t>
            </a:r>
            <a:r>
              <a:rPr lang="en-US" altLang="ko-KR" sz="2000" smtClean="0"/>
              <a:t>. </a:t>
            </a:r>
            <a:r>
              <a:rPr lang="ko-KR" altLang="en-US" sz="2000" smtClean="0"/>
              <a:t>얼굴형</a:t>
            </a:r>
            <a:r>
              <a:rPr lang="en-US" altLang="ko-KR" sz="2000" smtClean="0"/>
              <a:t>, </a:t>
            </a:r>
            <a:r>
              <a:rPr lang="ko-KR" altLang="en-US" sz="2000" smtClean="0"/>
              <a:t>드레스에 따른 웨딩 업스타일</a:t>
            </a:r>
            <a:r>
              <a:rPr lang="ko-KR" alt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ko-KR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eaLnBrk="1" hangingPunct="1"/>
            <a:r>
              <a:rPr lang="en-US" altLang="ko-KR" smtClean="0"/>
              <a:t>1</a:t>
            </a:r>
            <a:r>
              <a:rPr lang="ko-KR" altLang="en-US" smtClean="0"/>
              <a:t>회</a:t>
            </a:r>
            <a:r>
              <a:rPr lang="en-US" altLang="ko-KR" smtClean="0"/>
              <a:t>.</a:t>
            </a:r>
            <a:r>
              <a:rPr lang="ko-KR" altLang="en-US" smtClean="0"/>
              <a:t>살롱웍</a:t>
            </a:r>
            <a:r>
              <a:rPr lang="en-US" altLang="ko-KR" smtClean="0"/>
              <a:t>10</a:t>
            </a:r>
            <a:r>
              <a:rPr lang="ko-KR" altLang="en-US" smtClean="0"/>
              <a:t>분</a:t>
            </a:r>
            <a:br>
              <a:rPr lang="ko-KR" altLang="en-US" smtClean="0"/>
            </a:br>
            <a:r>
              <a:rPr lang="ko-KR" altLang="en-US" smtClean="0"/>
              <a:t>네추럴업</a:t>
            </a:r>
            <a:r>
              <a:rPr lang="en-US" altLang="ko-KR" smtClean="0"/>
              <a:t>&amp;</a:t>
            </a:r>
            <a:r>
              <a:rPr lang="ko-KR" altLang="en-US" smtClean="0"/>
              <a:t>스타일링</a:t>
            </a:r>
          </a:p>
        </p:txBody>
      </p:sp>
      <p:pic>
        <p:nvPicPr>
          <p:cNvPr id="14338" name="Picture 3" descr="Inserted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712912" cy="42259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4339" name="Picture 4" descr="Inserted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33825"/>
            <a:ext cx="1649412" cy="27225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4340" name="Picture 6" descr="2010-06-14 AM 11-30-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2349500"/>
            <a:ext cx="24018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2011-09-15 PM 02-49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125538"/>
            <a:ext cx="23685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2011-09-15 PM 02-48-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1412875"/>
            <a:ext cx="2312988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InsertedImag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3860800"/>
            <a:ext cx="2716212" cy="28527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>
          <a:xfrm>
            <a:off x="268288" y="220663"/>
            <a:ext cx="8658225" cy="827087"/>
          </a:xfrm>
        </p:spPr>
        <p:txBody>
          <a:bodyPr/>
          <a:lstStyle/>
          <a:p>
            <a:r>
              <a:rPr lang="en-US" altLang="ko-KR" smtClean="0"/>
              <a:t>5</a:t>
            </a:r>
            <a:r>
              <a:rPr lang="ko-KR" altLang="en-US" smtClean="0"/>
              <a:t>단계 </a:t>
            </a:r>
            <a:r>
              <a:rPr lang="en-US" altLang="ko-KR" smtClean="0"/>
              <a:t>- "</a:t>
            </a:r>
            <a:r>
              <a:rPr lang="ko-KR" altLang="en-US" smtClean="0"/>
              <a:t>웨딩 업스타일</a:t>
            </a:r>
            <a:r>
              <a:rPr lang="en-US" altLang="ko-KR" smtClean="0"/>
              <a:t>"</a:t>
            </a:r>
          </a:p>
        </p:txBody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>
          <a:xfrm>
            <a:off x="411163" y="1174750"/>
            <a:ext cx="3648075" cy="5019675"/>
          </a:xfrm>
        </p:spPr>
        <p:txBody>
          <a:bodyPr/>
          <a:lstStyle/>
          <a:p>
            <a:r>
              <a:rPr lang="ko-KR" altLang="en-US" sz="2300" smtClean="0">
                <a:latin typeface="맑은 고딕" pitchFamily="50" charset="-127"/>
                <a:ea typeface="맑은 고딕" pitchFamily="50" charset="-127"/>
              </a:rPr>
              <a:t>드레스에 따라 그에 어울리는 업스타일 종류를 알아보기</a:t>
            </a:r>
          </a:p>
          <a:p>
            <a:r>
              <a:rPr lang="ko-KR" altLang="en-US" sz="2300" smtClean="0">
                <a:latin typeface="맑은 고딕" pitchFamily="50" charset="-127"/>
                <a:ea typeface="맑은 고딕" pitchFamily="50" charset="-127"/>
              </a:rPr>
              <a:t>웨딩 스튜디오 촬영시  그에 맞는 적절한 업스타일 디자인을 배워보기</a:t>
            </a:r>
          </a:p>
          <a:p>
            <a:r>
              <a:rPr lang="ko-KR" altLang="en-US" sz="2300" smtClean="0">
                <a:latin typeface="맑은 고딕" pitchFamily="50" charset="-127"/>
                <a:ea typeface="맑은 고딕" pitchFamily="50" charset="-127"/>
              </a:rPr>
              <a:t>스튜디오 촬영장에서 드레스에 따라 머리를 변형할 때 쓸 수 있는 테크닉 배워보기</a:t>
            </a:r>
          </a:p>
          <a:p>
            <a:r>
              <a:rPr lang="ko-KR" altLang="en-US" sz="2300" smtClean="0">
                <a:latin typeface="맑은 고딕" pitchFamily="50" charset="-127"/>
                <a:ea typeface="맑은 고딕" pitchFamily="50" charset="-127"/>
              </a:rPr>
              <a:t>웨딩 </a:t>
            </a:r>
            <a:r>
              <a:rPr lang="en-US" altLang="ko-KR" sz="2300" smtClean="0"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2300" smtClean="0">
                <a:latin typeface="맑은 고딕" pitchFamily="50" charset="-127"/>
                <a:ea typeface="맑은 고딕" pitchFamily="50" charset="-127"/>
              </a:rPr>
              <a:t>본식</a:t>
            </a:r>
            <a:r>
              <a:rPr lang="en-US" altLang="ko-KR" sz="2300" smtClean="0">
                <a:latin typeface="맑은 고딕" pitchFamily="50" charset="-127"/>
                <a:ea typeface="맑은 고딕" pitchFamily="50" charset="-127"/>
              </a:rPr>
              <a:t>" </a:t>
            </a:r>
            <a:r>
              <a:rPr lang="ko-KR" altLang="en-US" sz="2300" smtClean="0">
                <a:latin typeface="맑은 고딕" pitchFamily="50" charset="-127"/>
                <a:ea typeface="맑은 고딕" pitchFamily="50" charset="-127"/>
              </a:rPr>
              <a:t>진행시  그에 맞는 적절한 업스타일 디자인을 배워보기</a:t>
            </a:r>
          </a:p>
        </p:txBody>
      </p:sp>
      <p:pic>
        <p:nvPicPr>
          <p:cNvPr id="15364" name="Picture 4" descr="Inserted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276">
            <a:off x="4243388" y="1050925"/>
            <a:ext cx="2466975" cy="30305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15365" name="Picture 5" descr="Inserted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4948">
            <a:off x="6688138" y="1485900"/>
            <a:ext cx="2116137" cy="2625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15366" name="Picture 6" descr="Inserted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4963" y="4238625"/>
            <a:ext cx="3963987" cy="22129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15367" name="Picture 7" descr="InsertedImag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70861">
            <a:off x="6896100" y="4286250"/>
            <a:ext cx="1955800" cy="2117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97</Words>
  <Application>Microsoft Office PowerPoint</Application>
  <PresentationFormat>화면 슬라이드 쇼(4:3)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디자인 서식 파일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굴림</vt:lpstr>
      <vt:lpstr>Arial</vt:lpstr>
      <vt:lpstr>맑은 고딕</vt:lpstr>
      <vt:lpstr>기본 디자인</vt:lpstr>
      <vt:lpstr>업스타일 세미나 5회 과정 개요</vt:lpstr>
      <vt:lpstr>1회.살롱웍10분 네추럴업&amp;스타일링</vt:lpstr>
      <vt:lpstr>5단계 - "웨딩 업스타일"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디자이너 세미나(업스타일)</dc:title>
  <dc:creator>.</dc:creator>
  <cp:lastModifiedBy>.</cp:lastModifiedBy>
  <cp:revision>6</cp:revision>
  <dcterms:created xsi:type="dcterms:W3CDTF">2011-09-15T05:56:54Z</dcterms:created>
  <dcterms:modified xsi:type="dcterms:W3CDTF">2012-07-11T06:17:05Z</dcterms:modified>
</cp:coreProperties>
</file>